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4"/>
  </p:sldMasterIdLst>
  <p:notesMasterIdLst>
    <p:notesMasterId r:id="rId54"/>
  </p:notesMasterIdLst>
  <p:handoutMasterIdLst>
    <p:handoutMasterId r:id="rId55"/>
  </p:handoutMasterIdLst>
  <p:sldIdLst>
    <p:sldId id="321" r:id="rId5"/>
    <p:sldId id="322" r:id="rId6"/>
    <p:sldId id="323" r:id="rId7"/>
    <p:sldId id="324" r:id="rId8"/>
    <p:sldId id="325" r:id="rId9"/>
    <p:sldId id="326" r:id="rId10"/>
    <p:sldId id="328" r:id="rId11"/>
    <p:sldId id="329" r:id="rId12"/>
    <p:sldId id="331" r:id="rId13"/>
    <p:sldId id="332" r:id="rId14"/>
    <p:sldId id="333" r:id="rId15"/>
    <p:sldId id="335" r:id="rId16"/>
    <p:sldId id="336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6" r:id="rId25"/>
    <p:sldId id="348" r:id="rId26"/>
    <p:sldId id="347" r:id="rId27"/>
    <p:sldId id="349" r:id="rId28"/>
    <p:sldId id="350" r:id="rId29"/>
    <p:sldId id="351" r:id="rId30"/>
    <p:sldId id="354" r:id="rId31"/>
    <p:sldId id="352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3" r:id="rId50"/>
    <p:sldId id="374" r:id="rId51"/>
    <p:sldId id="375" r:id="rId52"/>
    <p:sldId id="37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272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382A0-827C-48B0-A460-81FCB5D543CC}" v="20021" dt="2019-08-29T15:52:25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84465" autoAdjust="0"/>
  </p:normalViewPr>
  <p:slideViewPr>
    <p:cSldViewPr snapToGrid="0" snapToObjects="1">
      <p:cViewPr>
        <p:scale>
          <a:sx n="125" d="100"/>
          <a:sy n="125" d="100"/>
        </p:scale>
        <p:origin x="782" y="38"/>
      </p:cViewPr>
      <p:guideLst>
        <p:guide orient="horz" pos="1729"/>
        <p:guide pos="3272"/>
        <p:guide orient="horz" pos="2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29/08/2019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-1" y="8685213"/>
            <a:ext cx="371203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80113" y="8685213"/>
            <a:ext cx="267629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29/08/2019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7229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b="1" noProof="0" dirty="0"/>
              <a:t>Cover example with no photo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noProof="0" dirty="0"/>
              <a:t>To update the text,  just click on the text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sz="900" noProof="0" dirty="0"/>
              <a:t>To</a:t>
            </a:r>
            <a:r>
              <a:rPr lang="en-GB" sz="900" baseline="0" noProof="0" dirty="0"/>
              <a:t> get m</a:t>
            </a:r>
            <a:r>
              <a:rPr lang="en-GB" sz="900" noProof="0" dirty="0"/>
              <a:t>ore slides with this layout</a:t>
            </a:r>
            <a:r>
              <a:rPr lang="en-GB" sz="900" baseline="0" noProof="0" dirty="0"/>
              <a:t> just c</a:t>
            </a:r>
            <a:r>
              <a:rPr lang="en-GB" sz="900" noProof="0" dirty="0"/>
              <a:t>opy this</a:t>
            </a:r>
            <a:r>
              <a:rPr lang="en-GB" sz="900" baseline="0" noProof="0" dirty="0"/>
              <a:t> </a:t>
            </a:r>
            <a:r>
              <a:rPr lang="en-GB" sz="900" noProof="0" dirty="0"/>
              <a:t>slide and paste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GB" sz="9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71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56" y="1286934"/>
            <a:ext cx="8421307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761" y="0"/>
            <a:ext cx="91487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4761" y="1427630"/>
            <a:ext cx="9148763" cy="5430374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7100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/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32355" y="1776527"/>
            <a:ext cx="4523522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432197" y="727984"/>
            <a:ext cx="1037034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80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92819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1168" y="310463"/>
            <a:ext cx="8439595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227046" y="1480159"/>
            <a:ext cx="8439594" cy="460398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56" y="1286934"/>
            <a:ext cx="8421307" cy="5021792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6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203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56" y="1480173"/>
            <a:ext cx="4119372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4547481" y="1480173"/>
            <a:ext cx="4119372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810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855934"/>
            <a:ext cx="4129713" cy="4002080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19456" y="1268441"/>
            <a:ext cx="3664521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1080" y="1268441"/>
            <a:ext cx="4320000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224541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7760" y="3548744"/>
            <a:ext cx="4288198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37563" y="3143849"/>
            <a:ext cx="42881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45428" y="6106865"/>
            <a:ext cx="42881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537563" y="564189"/>
            <a:ext cx="4288198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4221457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421222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56" y="1300762"/>
            <a:ext cx="4119372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1769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47310" y="505412"/>
            <a:ext cx="2073912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42538" y="3156190"/>
            <a:ext cx="207391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45907" y="505414"/>
            <a:ext cx="2073912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6756623" y="3156190"/>
            <a:ext cx="2072222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42531" y="3457011"/>
            <a:ext cx="2073912" cy="2626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537759" y="6115327"/>
            <a:ext cx="2073913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750152" y="3457024"/>
            <a:ext cx="2073912" cy="2635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751844" y="6115327"/>
            <a:ext cx="2072222" cy="224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i="0"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4221457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421222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219456" y="1300762"/>
            <a:ext cx="4119372" cy="50402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2000"/>
            </a:lvl3pPr>
            <a:lvl4pPr>
              <a:lnSpc>
                <a:spcPct val="100000"/>
              </a:lnSpc>
              <a:buClr>
                <a:schemeClr val="accent2"/>
              </a:buClr>
              <a:defRPr sz="18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16573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8094" y="1181325"/>
            <a:ext cx="7884114" cy="204129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Picture Slide: </a:t>
            </a:r>
            <a:br>
              <a:rPr lang="en-GB" noProof="0" dirty="0"/>
            </a:br>
            <a:r>
              <a:rPr lang="en-GB" noProof="0" dirty="0"/>
              <a:t>your title here</a:t>
            </a: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239726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12904" y="899886"/>
            <a:ext cx="8267147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2743" y="5240908"/>
            <a:ext cx="3451622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00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3208222" y="3608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228063" y="4034980"/>
            <a:ext cx="2722581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2934874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01168" y="1262692"/>
            <a:ext cx="2928458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360457" y="1350494"/>
            <a:ext cx="938014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100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3136042" y="1821571"/>
            <a:ext cx="1386844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886262" y="4169646"/>
            <a:ext cx="1112706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300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3562062" y="4763708"/>
            <a:ext cx="1830899" cy="6498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6021831" y="3784048"/>
            <a:ext cx="1112706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200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5697632" y="4254182"/>
            <a:ext cx="1750252" cy="649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7447944" y="4729661"/>
            <a:ext cx="1112706" cy="3822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50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39"/>
          </p:nvPr>
        </p:nvSpPr>
        <p:spPr>
          <a:xfrm>
            <a:off x="7371896" y="5118941"/>
            <a:ext cx="1290175" cy="492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33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328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01168" y="2117672"/>
            <a:ext cx="368238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01169" y="2854989"/>
            <a:ext cx="368238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01170" y="3592306"/>
            <a:ext cx="368265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01170" y="4322886"/>
            <a:ext cx="3682377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1167" y="296864"/>
            <a:ext cx="8439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5" y="779411"/>
            <a:ext cx="8421145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454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3717" y="2193937"/>
            <a:ext cx="219842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008682" y="2942320"/>
            <a:ext cx="2198585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1853554" y="4494905"/>
            <a:ext cx="2198586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1853554" y="5048653"/>
            <a:ext cx="2198586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162529" y="2202356"/>
            <a:ext cx="212625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162373" y="2747698"/>
            <a:ext cx="2126258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6162529" y="4494904"/>
            <a:ext cx="212625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6162529" y="5048653"/>
            <a:ext cx="212625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258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2955061" y="2207676"/>
            <a:ext cx="2784872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6528667" y="4175598"/>
            <a:ext cx="2222845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6526976" y="4697060"/>
            <a:ext cx="2245556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3344399" y="4228530"/>
            <a:ext cx="2243870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3342713" y="4749992"/>
            <a:ext cx="2245556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240711" y="4228530"/>
            <a:ext cx="2243870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239025" y="4749992"/>
            <a:ext cx="2245556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059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 txBox="1">
            <a:spLocks/>
          </p:cNvSpPr>
          <p:nvPr userDrawn="1"/>
        </p:nvSpPr>
        <p:spPr>
          <a:xfrm>
            <a:off x="432360" y="314323"/>
            <a:ext cx="8319263" cy="131111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300" dirty="0"/>
          </a:p>
        </p:txBody>
      </p:sp>
      <p:sp>
        <p:nvSpPr>
          <p:cNvPr id="2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176" y="3788112"/>
            <a:ext cx="2016279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438020" y="4589189"/>
            <a:ext cx="2016423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980726" y="2847398"/>
            <a:ext cx="941942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2556881" y="3788112"/>
            <a:ext cx="2016279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2556725" y="4589189"/>
            <a:ext cx="2016423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088297" y="2847398"/>
            <a:ext cx="95345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4651367" y="3788112"/>
            <a:ext cx="2016279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4651208" y="4589189"/>
            <a:ext cx="2016423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5183811" y="2847398"/>
            <a:ext cx="95345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6770069" y="3788112"/>
            <a:ext cx="2016279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6769913" y="4589189"/>
            <a:ext cx="2016423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7302515" y="2847398"/>
            <a:ext cx="95345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041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934" y="3297489"/>
            <a:ext cx="1846868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66411" y="3818945"/>
            <a:ext cx="1847000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581095" y="2401759"/>
            <a:ext cx="952586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2662282" y="3297489"/>
            <a:ext cx="1846868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2657759" y="3818945"/>
            <a:ext cx="1847000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2672443" y="2401759"/>
            <a:ext cx="952586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4712566" y="3297489"/>
            <a:ext cx="1846868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4720743" y="3818945"/>
            <a:ext cx="1847000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4722727" y="2401759"/>
            <a:ext cx="952586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6841867" y="3297489"/>
            <a:ext cx="1846868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6850044" y="3818945"/>
            <a:ext cx="1847000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6852028" y="2401759"/>
            <a:ext cx="952586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298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9874" y="2289059"/>
            <a:ext cx="3968359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19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5434091" y="2287853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471142" y="2291031"/>
            <a:ext cx="717079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471142" y="3380950"/>
            <a:ext cx="717079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219874" y="3367948"/>
            <a:ext cx="3968359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471142" y="4459849"/>
            <a:ext cx="717079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219874" y="4446837"/>
            <a:ext cx="3968359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143201" y="2057246"/>
            <a:ext cx="220698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432360" y="4420860"/>
            <a:ext cx="220698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4350142" y="4903911"/>
            <a:ext cx="2594744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360" y="4875698"/>
            <a:ext cx="2196857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538163" indent="-139700">
              <a:lnSpc>
                <a:spcPct val="100000"/>
              </a:lnSpc>
              <a:defRPr sz="1600"/>
            </a:lvl2pPr>
            <a:lvl3pPr marL="985838" indent="-138113"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143201" y="2489046"/>
            <a:ext cx="2196857" cy="15073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GB" sz="1600" noProof="0" dirty="0"/>
            </a:lvl1pPr>
            <a:lvl2pPr>
              <a:defRPr lang="en-GB" sz="1400" noProof="0" dirty="0"/>
            </a:lvl2pPr>
            <a:lvl3pPr>
              <a:defRPr lang="en-GB" sz="1200" noProof="0" dirty="0"/>
            </a:lvl3pPr>
          </a:lstStyle>
          <a:p>
            <a:pPr marL="130960" lvl="0" indent="-130960">
              <a:lnSpc>
                <a:spcPct val="100000"/>
              </a:lnSpc>
            </a:pPr>
            <a:r>
              <a:rPr lang="en-GB" noProof="0" dirty="0"/>
              <a:t>Bullet level 1</a:t>
            </a:r>
          </a:p>
          <a:p>
            <a:pPr lvl="1">
              <a:lnSpc>
                <a:spcPct val="100000"/>
              </a:lnSpc>
            </a:pPr>
            <a:r>
              <a:rPr lang="en-GB" noProof="0" dirty="0"/>
              <a:t>Bullet level 2</a:t>
            </a:r>
          </a:p>
          <a:p>
            <a:pPr lvl="2">
              <a:lnSpc>
                <a:spcPct val="100000"/>
              </a:lnSpc>
            </a:pPr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6677532" y="2057259"/>
            <a:ext cx="1963385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1600"/>
            </a:lvl1pPr>
            <a:lvl2pPr marL="627063" indent="-169863">
              <a:lnSpc>
                <a:spcPct val="100000"/>
              </a:lnSpc>
              <a:defRPr sz="1400"/>
            </a:lvl2pPr>
            <a:lvl3pPr marL="1076325" indent="-228600">
              <a:lnSpc>
                <a:spcPct val="100000"/>
              </a:lnSpc>
              <a:defRPr sz="1100"/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01168" y="296864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7283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01167" y="296864"/>
            <a:ext cx="8439595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14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6"/>
          </p:nvPr>
        </p:nvSpPr>
        <p:spPr>
          <a:xfrm>
            <a:off x="219456" y="3749005"/>
            <a:ext cx="2036296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7"/>
          </p:nvPr>
        </p:nvSpPr>
        <p:spPr>
          <a:xfrm>
            <a:off x="221506" y="4310959"/>
            <a:ext cx="2034246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2368310" y="3749005"/>
            <a:ext cx="2036296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2370360" y="4310959"/>
            <a:ext cx="2034246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4522697" y="3749005"/>
            <a:ext cx="2036296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524747" y="4310959"/>
            <a:ext cx="2034246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2"/>
          </p:nvPr>
        </p:nvSpPr>
        <p:spPr>
          <a:xfrm>
            <a:off x="6684559" y="3749005"/>
            <a:ext cx="2036296" cy="4318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43"/>
          </p:nvPr>
        </p:nvSpPr>
        <p:spPr>
          <a:xfrm>
            <a:off x="6686609" y="4310959"/>
            <a:ext cx="2034246" cy="2009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8559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20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848893" y="6282441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3495675" y="6399215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4397375" y="6399215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Freeform 7"/>
          <p:cNvSpPr>
            <a:spLocks noEditPoints="1"/>
          </p:cNvSpPr>
          <p:nvPr userDrawn="1"/>
        </p:nvSpPr>
        <p:spPr bwMode="auto">
          <a:xfrm>
            <a:off x="4692650" y="6399215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8"/>
          <p:cNvSpPr>
            <a:spLocks noEditPoints="1"/>
          </p:cNvSpPr>
          <p:nvPr userDrawn="1"/>
        </p:nvSpPr>
        <p:spPr bwMode="auto">
          <a:xfrm>
            <a:off x="3795713" y="6399215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9"/>
          <p:cNvSpPr>
            <a:spLocks noEditPoints="1"/>
          </p:cNvSpPr>
          <p:nvPr userDrawn="1"/>
        </p:nvSpPr>
        <p:spPr bwMode="auto">
          <a:xfrm>
            <a:off x="5294313" y="6399215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2" name="Freeform 10"/>
          <p:cNvSpPr>
            <a:spLocks noEditPoints="1"/>
          </p:cNvSpPr>
          <p:nvPr userDrawn="1"/>
        </p:nvSpPr>
        <p:spPr bwMode="auto">
          <a:xfrm>
            <a:off x="4994275" y="6399215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3" name="Freeform 11"/>
          <p:cNvSpPr>
            <a:spLocks noEditPoints="1"/>
          </p:cNvSpPr>
          <p:nvPr userDrawn="1"/>
        </p:nvSpPr>
        <p:spPr bwMode="auto">
          <a:xfrm>
            <a:off x="4095750" y="6399215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6" name="Freeform 5"/>
          <p:cNvSpPr>
            <a:spLocks/>
          </p:cNvSpPr>
          <p:nvPr userDrawn="1"/>
        </p:nvSpPr>
        <p:spPr bwMode="auto">
          <a:xfrm>
            <a:off x="5581859" y="6399298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356344" y="6316808"/>
            <a:ext cx="1201867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1942005" y="6518622"/>
            <a:ext cx="1616206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445643" y="6299154"/>
            <a:ext cx="1323213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3194510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n-GB" sz="3300" noProof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848893" y="6283947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reeform 5"/>
          <p:cNvSpPr>
            <a:spLocks/>
          </p:cNvSpPr>
          <p:nvPr userDrawn="1"/>
        </p:nvSpPr>
        <p:spPr bwMode="auto">
          <a:xfrm>
            <a:off x="5581859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7" name="Freeform 5"/>
          <p:cNvSpPr>
            <a:spLocks noEditPoints="1"/>
          </p:cNvSpPr>
          <p:nvPr userDrawn="1"/>
        </p:nvSpPr>
        <p:spPr bwMode="auto">
          <a:xfrm>
            <a:off x="8001417" y="654442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097088" y="6348849"/>
            <a:ext cx="34369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3495675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4397375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Freeform 7"/>
          <p:cNvSpPr>
            <a:spLocks noEditPoints="1"/>
          </p:cNvSpPr>
          <p:nvPr userDrawn="1"/>
        </p:nvSpPr>
        <p:spPr bwMode="auto">
          <a:xfrm>
            <a:off x="4692650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8"/>
          <p:cNvSpPr>
            <a:spLocks noEditPoints="1"/>
          </p:cNvSpPr>
          <p:nvPr userDrawn="1"/>
        </p:nvSpPr>
        <p:spPr bwMode="auto">
          <a:xfrm>
            <a:off x="3795713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Freeform 9"/>
          <p:cNvSpPr>
            <a:spLocks noEditPoints="1"/>
          </p:cNvSpPr>
          <p:nvPr userDrawn="1"/>
        </p:nvSpPr>
        <p:spPr bwMode="auto">
          <a:xfrm>
            <a:off x="5294313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10"/>
          <p:cNvSpPr>
            <a:spLocks noEditPoints="1"/>
          </p:cNvSpPr>
          <p:nvPr userDrawn="1"/>
        </p:nvSpPr>
        <p:spPr bwMode="auto">
          <a:xfrm>
            <a:off x="4994275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11"/>
          <p:cNvSpPr>
            <a:spLocks noEditPoints="1"/>
          </p:cNvSpPr>
          <p:nvPr userDrawn="1"/>
        </p:nvSpPr>
        <p:spPr bwMode="auto">
          <a:xfrm>
            <a:off x="4095750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356344" y="6318157"/>
            <a:ext cx="1201867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You can follow us on: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1942005" y="6519208"/>
            <a:ext cx="1616206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 err="1"/>
              <a:t>AmadeusITgroup</a:t>
            </a:r>
            <a:endParaRPr lang="en-GB" noProof="0" dirty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445643" y="6298613"/>
            <a:ext cx="1323213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amadeus.com</a:t>
            </a:r>
            <a:br>
              <a:rPr lang="en-GB" noProof="0" dirty="0"/>
            </a:br>
            <a:r>
              <a:rPr lang="en-GB" noProof="0" dirty="0"/>
              <a:t>amadeus.com/blog</a:t>
            </a:r>
          </a:p>
        </p:txBody>
      </p:sp>
    </p:spTree>
    <p:extLst>
      <p:ext uri="{BB962C8B-B14F-4D97-AF65-F5344CB8AC3E}">
        <p14:creationId xmlns:p14="http://schemas.microsoft.com/office/powerpoint/2010/main" val="108357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9144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432354" y="2670166"/>
            <a:ext cx="3451188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432199" y="4005062"/>
            <a:ext cx="3451622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32360" y="5513064"/>
            <a:ext cx="19644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3113491" y="1608141"/>
            <a:ext cx="2917031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08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60" y="1294329"/>
            <a:ext cx="4213151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168" y="296870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5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4694254" y="2965456"/>
            <a:ext cx="3919608" cy="3343275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494900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60" y="1294329"/>
            <a:ext cx="4213151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168" y="296870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5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4625163" y="2767012"/>
            <a:ext cx="4015600" cy="3541719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32326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4757415" y="2819400"/>
            <a:ext cx="3883348" cy="3489331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rgbClr val="9BCA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19460" y="1298118"/>
            <a:ext cx="4213151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98220" indent="-98220">
              <a:lnSpc>
                <a:spcPct val="100000"/>
              </a:lnSpc>
              <a:buClr>
                <a:schemeClr val="accent2"/>
              </a:buClr>
              <a:defRPr sz="2800"/>
            </a:lvl1pPr>
            <a:lvl2pPr>
              <a:lnSpc>
                <a:spcPct val="100000"/>
              </a:lnSpc>
              <a:buClr>
                <a:schemeClr val="accent2"/>
              </a:buClr>
              <a:defRPr sz="2400"/>
            </a:lvl2pPr>
            <a:lvl3pPr>
              <a:lnSpc>
                <a:spcPct val="100000"/>
              </a:lnSpc>
              <a:buClr>
                <a:schemeClr val="accent2"/>
              </a:buClr>
              <a:defRPr sz="1800"/>
            </a:lvl3pPr>
            <a:lvl4pPr>
              <a:lnSpc>
                <a:spcPct val="100000"/>
              </a:lnSpc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buClr>
                <a:schemeClr val="accent2"/>
              </a:buClr>
              <a:defRPr sz="14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1168" y="296870"/>
            <a:ext cx="843991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19456" y="779415"/>
            <a:ext cx="84214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257156" indent="0">
              <a:buNone/>
              <a:defRPr sz="900">
                <a:solidFill>
                  <a:schemeClr val="accent2"/>
                </a:solidFill>
                <a:latin typeface="+mj-lt"/>
              </a:defRPr>
            </a:lvl2pPr>
            <a:lvl3pPr marL="514312" indent="0">
              <a:buNone/>
              <a:defRPr sz="788">
                <a:solidFill>
                  <a:schemeClr val="accent2"/>
                </a:solidFill>
                <a:latin typeface="+mj-lt"/>
              </a:defRPr>
            </a:lvl3pPr>
            <a:lvl4pPr marL="771468" indent="0">
              <a:buNone/>
              <a:defRPr sz="675">
                <a:solidFill>
                  <a:schemeClr val="accent2"/>
                </a:solidFill>
                <a:latin typeface="+mj-lt"/>
              </a:defRPr>
            </a:lvl4pPr>
            <a:lvl5pPr marL="1028624" indent="0">
              <a:buNone/>
              <a:defRPr sz="675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9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910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9144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977582" y="5495997"/>
            <a:ext cx="2656190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4516582" y="2458244"/>
            <a:ext cx="4117195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516247" y="4373324"/>
            <a:ext cx="4117525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2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4761" y="1"/>
            <a:ext cx="91487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432354" y="1047565"/>
            <a:ext cx="4467450" cy="983382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199" y="2277861"/>
            <a:ext cx="4468012" cy="79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32360" y="5513064"/>
            <a:ext cx="19644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89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3435179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4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4761" y="0"/>
            <a:ext cx="914876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105878" y="1160165"/>
            <a:ext cx="3451188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105446" y="2698787"/>
            <a:ext cx="3451622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6592671" y="5513064"/>
            <a:ext cx="19644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5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8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761" y="0"/>
            <a:ext cx="914876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470819" y="999067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801092"/>
            <a:ext cx="5600847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1675697" y="3961322"/>
            <a:ext cx="5601550" cy="75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312850" y="5091546"/>
            <a:ext cx="19644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6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4293" y="0"/>
            <a:ext cx="91487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90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712842" y="549275"/>
            <a:ext cx="4407798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2687" y="3863656"/>
            <a:ext cx="3173514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712693" y="5438785"/>
            <a:ext cx="19644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47013" y="319166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4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761" y="0"/>
            <a:ext cx="914876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4761" y="1436912"/>
            <a:ext cx="9148763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28581" y="298463"/>
            <a:ext cx="9084469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432355" y="1776527"/>
            <a:ext cx="4523522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4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432197" y="727984"/>
            <a:ext cx="1037034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48776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45" y="304681"/>
            <a:ext cx="8439595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80014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8832719" y="6519611"/>
            <a:ext cx="186198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9" r:id="rId2"/>
    <p:sldLayoutId id="2147483842" r:id="rId3"/>
    <p:sldLayoutId id="2147483820" r:id="rId4"/>
    <p:sldLayoutId id="2147483821" r:id="rId5"/>
    <p:sldLayoutId id="2147483822" r:id="rId6"/>
    <p:sldLayoutId id="2147483763" r:id="rId7"/>
    <p:sldLayoutId id="2147483823" r:id="rId8"/>
    <p:sldLayoutId id="2147483824" r:id="rId9"/>
    <p:sldLayoutId id="2147483825" r:id="rId10"/>
    <p:sldLayoutId id="214748376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749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15" r:id="rId25"/>
    <p:sldLayoutId id="2147483838" r:id="rId26"/>
    <p:sldLayoutId id="2147483839" r:id="rId27"/>
    <p:sldLayoutId id="2147483840" r:id="rId28"/>
    <p:sldLayoutId id="2147483841" r:id="rId29"/>
    <p:sldLayoutId id="2147483816" r:id="rId30"/>
    <p:sldLayoutId id="2147483817" r:id="rId31"/>
    <p:sldLayoutId id="2147483818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2800" kern="1200">
          <a:solidFill>
            <a:srgbClr val="32323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rgbClr val="32323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rgbClr val="32323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rgbClr val="32323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692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36" userDrawn="1">
          <p15:clr>
            <a:srgbClr val="F26B43"/>
          </p15:clr>
        </p15:guide>
        <p15:guide id="7" pos="54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media" Target="../media/media2.mp4"/><Relationship Id="rId7" Type="http://schemas.openxmlformats.org/officeDocument/2006/relationships/image" Target="../media/image9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Novels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Monte-Carlo Methods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Giovanni GATTI PINHEIRO</a:t>
            </a:r>
          </a:p>
          <a:p>
            <a:r>
              <a:rPr lang="en-US" dirty="0"/>
              <a:t>August, 28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  <a:p>
            <a:r>
              <a:rPr lang="en-US" dirty="0"/>
              <a:t>AIR-REV-DPI-MLS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81596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5BDBDD-A06A-4703-BE3F-120A09795E3B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Suppose we’ve seen the undiscounted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sequence of episodes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r>
                  <a:rPr lang="en-US" sz="2400" dirty="0"/>
                  <a:t> when interacting with an unknown environment under an specified policy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(A, 1, B, 1, T)</a:t>
                </a:r>
              </a:p>
              <a:p>
                <a:pPr lvl="1"/>
                <a:r>
                  <a:rPr lang="en-US" sz="2000" dirty="0"/>
                  <a:t>(A, 1, B, 0, T)</a:t>
                </a:r>
              </a:p>
              <a:p>
                <a:pPr lvl="1"/>
                <a:r>
                  <a:rPr lang="en-US" sz="2000" dirty="0"/>
                  <a:t>(A, 1, B, 1, T)</a:t>
                </a:r>
              </a:p>
              <a:p>
                <a:pPr lvl="1"/>
                <a:r>
                  <a:rPr lang="en-US" sz="2000" dirty="0"/>
                  <a:t>(A, 1, B, 1, T)</a:t>
                </a:r>
              </a:p>
              <a:p>
                <a:pPr lvl="1"/>
                <a:r>
                  <a:rPr lang="en-US" sz="2000" dirty="0"/>
                  <a:t>(A, 1, B, 0, T)</a:t>
                </a:r>
              </a:p>
              <a:p>
                <a:pPr lvl="1"/>
                <a:r>
                  <a:rPr lang="en-US" sz="2000" dirty="0"/>
                  <a:t>(A, 1, B, 0, T)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r>
                  <a:rPr lang="en-US" sz="2400" dirty="0"/>
                  <a:t>Which would be a </a:t>
                </a:r>
                <a:r>
                  <a:rPr lang="en-US" sz="2400" i="1" dirty="0"/>
                  <a:t>reasonable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5BDBDD-A06A-4703-BE3F-120A09795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724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CE45B-E489-4FF9-A5A2-30141E585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C30A5-C7E4-46DD-A7AD-B3EA3BA9C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AF381-0C60-4FC5-BCB6-E3FB18F8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87E581-D8A3-478E-A101-DB396F974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C2A6BF-720A-4D9A-9F8B-E8BAB68C8403}"/>
                  </a:ext>
                </a:extLst>
              </p:cNvPr>
              <p:cNvSpPr/>
              <p:nvPr/>
            </p:nvSpPr>
            <p:spPr>
              <a:xfrm>
                <a:off x="284022" y="5551417"/>
                <a:ext cx="4489691" cy="1410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2+1+2+2+1+1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1+0+1+1+0+0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=.5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C2A6BF-720A-4D9A-9F8B-E8BAB68C8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2" y="5551417"/>
                <a:ext cx="4489691" cy="1410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AAAF0-7EFA-41CA-9214-5BB24C4C81C1}"/>
              </a:ext>
            </a:extLst>
          </p:cNvPr>
          <p:cNvGrpSpPr/>
          <p:nvPr/>
        </p:nvGrpSpPr>
        <p:grpSpPr>
          <a:xfrm>
            <a:off x="3816097" y="2633472"/>
            <a:ext cx="4033459" cy="1993392"/>
            <a:chOff x="5452063" y="5514476"/>
            <a:chExt cx="2884584" cy="12870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1B2050-AD4A-42AE-AB5C-55B9E5DEE367}"/>
                </a:ext>
              </a:extLst>
            </p:cNvPr>
            <p:cNvSpPr/>
            <p:nvPr/>
          </p:nvSpPr>
          <p:spPr>
            <a:xfrm>
              <a:off x="5452063" y="6049784"/>
              <a:ext cx="349455" cy="32442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9BD7F9-1116-4401-B057-707A943174EE}"/>
                </a:ext>
              </a:extLst>
            </p:cNvPr>
            <p:cNvSpPr/>
            <p:nvPr/>
          </p:nvSpPr>
          <p:spPr>
            <a:xfrm>
              <a:off x="6547741" y="6041599"/>
              <a:ext cx="349455" cy="34475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12CC4B-1BCA-4DEE-80F9-4F1DA6A59C02}"/>
                </a:ext>
              </a:extLst>
            </p:cNvPr>
            <p:cNvSpPr/>
            <p:nvPr/>
          </p:nvSpPr>
          <p:spPr>
            <a:xfrm>
              <a:off x="7594252" y="5663784"/>
              <a:ext cx="349455" cy="3447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76F6EA-E828-410F-BD53-895975252186}"/>
                </a:ext>
              </a:extLst>
            </p:cNvPr>
            <p:cNvSpPr/>
            <p:nvPr/>
          </p:nvSpPr>
          <p:spPr>
            <a:xfrm>
              <a:off x="7594252" y="6456748"/>
              <a:ext cx="349455" cy="3447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1F7921-7FE4-41AA-AAEF-8D84C289BCA4}"/>
                </a:ext>
              </a:extLst>
            </p:cNvPr>
            <p:cNvCxnSpPr>
              <a:cxnSpLocks/>
              <a:stCxn id="8" idx="6"/>
              <a:endCxn id="23" idx="2"/>
            </p:cNvCxnSpPr>
            <p:nvPr/>
          </p:nvCxnSpPr>
          <p:spPr>
            <a:xfrm>
              <a:off x="5801518" y="6211996"/>
              <a:ext cx="301395" cy="1978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8970A8-EACE-4CC4-9DBD-E80B89D2CB60}"/>
                </a:ext>
              </a:extLst>
            </p:cNvPr>
            <p:cNvCxnSpPr>
              <a:cxnSpLocks/>
              <a:stCxn id="9" idx="6"/>
              <a:endCxn id="31" idx="2"/>
            </p:cNvCxnSpPr>
            <p:nvPr/>
          </p:nvCxnSpPr>
          <p:spPr>
            <a:xfrm>
              <a:off x="6897196" y="6213975"/>
              <a:ext cx="333972" cy="2567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D06567-E7FF-4B27-BDFB-B2793E873EFC}"/>
                </a:ext>
              </a:extLst>
            </p:cNvPr>
            <p:cNvSpPr/>
            <p:nvPr/>
          </p:nvSpPr>
          <p:spPr>
            <a:xfrm>
              <a:off x="6102913" y="6171465"/>
              <a:ext cx="85017" cy="8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4775A52-8C49-432A-96E5-AB3C204B45A3}"/>
                </a:ext>
              </a:extLst>
            </p:cNvPr>
            <p:cNvCxnSpPr>
              <a:cxnSpLocks/>
              <a:stCxn id="23" idx="6"/>
              <a:endCxn id="9" idx="2"/>
            </p:cNvCxnSpPr>
            <p:nvPr/>
          </p:nvCxnSpPr>
          <p:spPr>
            <a:xfrm>
              <a:off x="6187930" y="6213974"/>
              <a:ext cx="359811" cy="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CEEC82-5042-4E40-AA49-E7C2A371B14E}"/>
                </a:ext>
              </a:extLst>
            </p:cNvPr>
            <p:cNvSpPr/>
            <p:nvPr/>
          </p:nvSpPr>
          <p:spPr>
            <a:xfrm>
              <a:off x="7231168" y="6174033"/>
              <a:ext cx="85017" cy="850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3E86AD4-DDF6-49F2-9773-21736EF8D7FB}"/>
                </a:ext>
              </a:extLst>
            </p:cNvPr>
            <p:cNvCxnSpPr>
              <a:cxnSpLocks/>
              <a:stCxn id="31" idx="6"/>
              <a:endCxn id="11" idx="1"/>
            </p:cNvCxnSpPr>
            <p:nvPr/>
          </p:nvCxnSpPr>
          <p:spPr>
            <a:xfrm flipV="1">
              <a:off x="7316185" y="5836159"/>
              <a:ext cx="278066" cy="380383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135227E-DD37-4EB4-8C09-0D504679F335}"/>
                </a:ext>
              </a:extLst>
            </p:cNvPr>
            <p:cNvCxnSpPr>
              <a:cxnSpLocks/>
              <a:stCxn id="31" idx="6"/>
              <a:endCxn id="12" idx="1"/>
            </p:cNvCxnSpPr>
            <p:nvPr/>
          </p:nvCxnSpPr>
          <p:spPr>
            <a:xfrm>
              <a:off x="7316185" y="6216542"/>
              <a:ext cx="278066" cy="412581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D879C2-C9DF-4E5E-8F02-5EAC159B3841}"/>
                </a:ext>
              </a:extLst>
            </p:cNvPr>
            <p:cNvSpPr txBox="1"/>
            <p:nvPr/>
          </p:nvSpPr>
          <p:spPr>
            <a:xfrm>
              <a:off x="7325532" y="5839101"/>
              <a:ext cx="3589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+1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DA9F8C-E848-4A63-8AEE-D7C8927D227F}"/>
                </a:ext>
              </a:extLst>
            </p:cNvPr>
            <p:cNvSpPr txBox="1"/>
            <p:nvPr/>
          </p:nvSpPr>
          <p:spPr>
            <a:xfrm>
              <a:off x="7360268" y="6472132"/>
              <a:ext cx="3589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C51820-57BE-49A7-AB06-F55D52FAF540}"/>
                </a:ext>
              </a:extLst>
            </p:cNvPr>
            <p:cNvSpPr txBox="1"/>
            <p:nvPr/>
          </p:nvSpPr>
          <p:spPr>
            <a:xfrm>
              <a:off x="6243902" y="6068823"/>
              <a:ext cx="3589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+1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1CC5D6-353B-4D9D-B812-84BAF0988506}"/>
                    </a:ext>
                  </a:extLst>
                </p:cNvPr>
                <p:cNvSpPr txBox="1"/>
                <p:nvPr/>
              </p:nvSpPr>
              <p:spPr>
                <a:xfrm>
                  <a:off x="6160503" y="6218705"/>
                  <a:ext cx="41466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1CC5D6-353B-4D9D-B812-84BAF0988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503" y="6218705"/>
                  <a:ext cx="414664" cy="1615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EFED59C-F359-4191-BB5C-B46FEC5B2141}"/>
                    </a:ext>
                  </a:extLst>
                </p:cNvPr>
                <p:cNvSpPr/>
                <p:nvPr/>
              </p:nvSpPr>
              <p:spPr>
                <a:xfrm>
                  <a:off x="6028489" y="6063743"/>
                  <a:ext cx="257442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EFED59C-F359-4191-BB5C-B46FEC5B2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8489" y="6063743"/>
                  <a:ext cx="257442" cy="2154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5E9C4-515E-4D12-9A1A-97D7DC451EA3}"/>
                    </a:ext>
                  </a:extLst>
                </p:cNvPr>
                <p:cNvSpPr txBox="1"/>
                <p:nvPr/>
              </p:nvSpPr>
              <p:spPr>
                <a:xfrm>
                  <a:off x="7248849" y="6023425"/>
                  <a:ext cx="108779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,+1|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)=.5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585E9C4-515E-4D12-9A1A-97D7DC451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849" y="6023425"/>
                  <a:ext cx="1087798" cy="1615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85B205D-98B0-4BC9-B229-E86FA90053A8}"/>
                    </a:ext>
                  </a:extLst>
                </p:cNvPr>
                <p:cNvSpPr/>
                <p:nvPr/>
              </p:nvSpPr>
              <p:spPr>
                <a:xfrm>
                  <a:off x="7214501" y="6072896"/>
                  <a:ext cx="85017" cy="1391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85B205D-98B0-4BC9-B229-E86FA9005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501" y="6072896"/>
                  <a:ext cx="85017" cy="139100"/>
                </a:xfrm>
                <a:prstGeom prst="rect">
                  <a:avLst/>
                </a:prstGeom>
                <a:blipFill>
                  <a:blip r:embed="rId7"/>
                  <a:stretch>
                    <a:fillRect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CAF924-D1A0-4415-88FA-83D2E7F2CC2D}"/>
                    </a:ext>
                  </a:extLst>
                </p:cNvPr>
                <p:cNvSpPr txBox="1"/>
                <p:nvPr/>
              </p:nvSpPr>
              <p:spPr>
                <a:xfrm>
                  <a:off x="6023960" y="5514476"/>
                  <a:ext cx="1292257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d>
                          <m:dPr>
                            <m:ctrlPr>
                              <a:rPr lang="en-US" sz="105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05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𝓢</m:t>
                        </m:r>
                      </m:oMath>
                    </m:oMathPara>
                  </a14:m>
                  <a:endParaRPr lang="en-US" sz="1050" b="1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8CAF924-D1A0-4415-88FA-83D2E7F2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960" y="5514476"/>
                  <a:ext cx="1292257" cy="161583"/>
                </a:xfrm>
                <a:prstGeom prst="rect">
                  <a:avLst/>
                </a:prstGeom>
                <a:blipFill>
                  <a:blip r:embed="rId8"/>
                  <a:stretch>
                    <a:fillRect t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B6B521-43A2-4ACB-9A7B-F4AD602D7B07}"/>
                    </a:ext>
                  </a:extLst>
                </p:cNvPr>
                <p:cNvSpPr txBox="1"/>
                <p:nvPr/>
              </p:nvSpPr>
              <p:spPr>
                <a:xfrm>
                  <a:off x="7447585" y="6308705"/>
                  <a:ext cx="755666" cy="1043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0|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)=.5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0B6B521-43A2-4ACB-9A7B-F4AD602D7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585" y="6308705"/>
                  <a:ext cx="755666" cy="104325"/>
                </a:xfrm>
                <a:prstGeom prst="rect">
                  <a:avLst/>
                </a:prstGeom>
                <a:blipFill>
                  <a:blip r:embed="rId9"/>
                  <a:stretch>
                    <a:fillRect t="-3846" b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54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9615F-3116-4709-ADA2-63F0BAD9F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2732A-9AA1-497B-934B-F60281E3B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2C9D2-7DD4-4C7E-8A4B-052CE876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EFD89-C884-4C55-919B-FA333EE61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83C54-E74F-4731-B500-5A1A1B5B1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" y="4276020"/>
            <a:ext cx="2423246" cy="1788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8D326-2C1D-46C6-BF1B-E87792F40723}"/>
              </a:ext>
            </a:extLst>
          </p:cNvPr>
          <p:cNvSpPr txBox="1"/>
          <p:nvPr/>
        </p:nvSpPr>
        <p:spPr>
          <a:xfrm>
            <a:off x="332684" y="6064750"/>
            <a:ext cx="262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 backup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7579C5-C612-4F11-839B-358CAEEE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28" y="3556851"/>
            <a:ext cx="229594" cy="2578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F56096-E275-420B-9EAC-B6EE857FD567}"/>
              </a:ext>
            </a:extLst>
          </p:cNvPr>
          <p:cNvSpPr txBox="1"/>
          <p:nvPr/>
        </p:nvSpPr>
        <p:spPr>
          <a:xfrm>
            <a:off x="3056134" y="6135371"/>
            <a:ext cx="262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Monte-Carlo</a:t>
            </a:r>
          </a:p>
          <a:p>
            <a:pPr algn="ctr"/>
            <a:r>
              <a:rPr lang="en-US" dirty="0"/>
              <a:t>backup diagram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354296C-23AD-405D-A95F-04D375CB7B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9456" y="1286934"/>
            <a:ext cx="8421307" cy="5021792"/>
          </a:xfrm>
        </p:spPr>
        <p:txBody>
          <a:bodyPr>
            <a:normAutofit/>
          </a:bodyPr>
          <a:lstStyle/>
          <a:p>
            <a:r>
              <a:rPr lang="en-US" sz="2400" dirty="0"/>
              <a:t>MC methods can learn from </a:t>
            </a:r>
            <a:r>
              <a:rPr lang="en-US" sz="2400" i="1" dirty="0"/>
              <a:t>simulated</a:t>
            </a:r>
            <a:r>
              <a:rPr lang="en-US" sz="2400" dirty="0"/>
              <a:t> (model needs to generate only sample transitions) and </a:t>
            </a:r>
            <a:r>
              <a:rPr lang="en-US" sz="2400" i="1" dirty="0"/>
              <a:t>actual</a:t>
            </a:r>
            <a:r>
              <a:rPr lang="en-US" sz="2400" dirty="0"/>
              <a:t> experience</a:t>
            </a:r>
          </a:p>
          <a:p>
            <a:r>
              <a:rPr lang="en-US" sz="2400" dirty="0"/>
              <a:t>MC is particularly effective when we need the value of one or a subset of the states (ignoring all others)</a:t>
            </a:r>
          </a:p>
          <a:p>
            <a:r>
              <a:rPr lang="en-US" sz="2400" dirty="0"/>
              <a:t>Suitable only for episodic tasks</a:t>
            </a:r>
          </a:p>
          <a:p>
            <a:r>
              <a:rPr lang="en-US" sz="2400" dirty="0"/>
              <a:t>No-bootstrapping</a:t>
            </a:r>
          </a:p>
        </p:txBody>
      </p:sp>
    </p:spTree>
    <p:extLst>
      <p:ext uri="{BB962C8B-B14F-4D97-AF65-F5344CB8AC3E}">
        <p14:creationId xmlns:p14="http://schemas.microsoft.com/office/powerpoint/2010/main" val="392258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F0EF2B-6940-4BD1-A435-5CEF3ED4E1DE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3150" y="3007702"/>
                <a:ext cx="8421307" cy="21691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Suppose we’ve seen the sequence of episodes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r>
                  <a:rPr lang="en-US" sz="2400" dirty="0"/>
                  <a:t> under policy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for the given MDP:</a:t>
                </a:r>
              </a:p>
              <a:p>
                <a:pPr lvl="1"/>
                <a:r>
                  <a:rPr lang="en-US" sz="2000" dirty="0"/>
                  <a:t>(A, 1, T)</a:t>
                </a:r>
              </a:p>
              <a:p>
                <a:pPr lvl="1"/>
                <a:r>
                  <a:rPr lang="en-US" sz="2000" dirty="0"/>
                  <a:t>(A, -1, A, -1, A, -1, A, 1, T)</a:t>
                </a:r>
              </a:p>
              <a:p>
                <a:r>
                  <a:rPr lang="en-US" sz="2400" dirty="0"/>
                  <a:t>Which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/>
                  <a:t> after the second episode (two possible answers)?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BF0EF2B-6940-4BD1-A435-5CEF3ED4E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3150" y="3007702"/>
                <a:ext cx="8421307" cy="2169118"/>
              </a:xfrm>
              <a:blipFill>
                <a:blip r:embed="rId2"/>
                <a:stretch>
                  <a:fillRect l="-724" t="-2247" r="-1738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BFB89-F863-4E6F-9C78-2DC268253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98560" y="6493466"/>
            <a:ext cx="273310" cy="180708"/>
          </a:xfrm>
        </p:spPr>
        <p:txBody>
          <a:bodyPr/>
          <a:lstStyle/>
          <a:p>
            <a:fld id="{E57627FB-D816-4EA7-98E3-793F2D9BC93A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E0CD6-A826-431E-8AB6-C7854E12E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7417389" y="4680742"/>
            <a:ext cx="3086100" cy="169865"/>
          </a:xfrm>
        </p:spPr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A1157E-91AD-4292-A75D-C6882CBB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8E4E0-EA6B-43C1-996D-312DCA557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779411"/>
            <a:ext cx="8421460" cy="468000"/>
          </a:xfrm>
        </p:spPr>
        <p:txBody>
          <a:bodyPr/>
          <a:lstStyle/>
          <a:p>
            <a:r>
              <a:rPr lang="en-US" dirty="0"/>
              <a:t>First/Every-visit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E3E7AB-E100-4FE6-B5DB-7E142C2A297C}"/>
                  </a:ext>
                </a:extLst>
              </p:cNvPr>
              <p:cNvSpPr/>
              <p:nvPr/>
            </p:nvSpPr>
            <p:spPr>
              <a:xfrm>
                <a:off x="285212" y="5176820"/>
                <a:ext cx="8480848" cy="87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First-visit: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1+(−1−1−1+1)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Every-visit: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−1−1−1+1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−1−1+1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−0.2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4E3E7AB-E100-4FE6-B5DB-7E142C2A2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12" y="5176820"/>
                <a:ext cx="8480848" cy="876330"/>
              </a:xfrm>
              <a:prstGeom prst="rect">
                <a:avLst/>
              </a:prstGeom>
              <a:blipFill>
                <a:blip r:embed="rId7"/>
                <a:stretch>
                  <a:fillRect l="-647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D95242-7222-4DF3-970B-E2D973435C9A}"/>
              </a:ext>
            </a:extLst>
          </p:cNvPr>
          <p:cNvGrpSpPr/>
          <p:nvPr/>
        </p:nvGrpSpPr>
        <p:grpSpPr>
          <a:xfrm>
            <a:off x="2600502" y="1420235"/>
            <a:ext cx="3275670" cy="1513139"/>
            <a:chOff x="2600502" y="1420235"/>
            <a:chExt cx="3275670" cy="151313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881298A-17F4-4233-8136-5F8A6B685AAA}"/>
                </a:ext>
              </a:extLst>
            </p:cNvPr>
            <p:cNvSpPr/>
            <p:nvPr/>
          </p:nvSpPr>
          <p:spPr>
            <a:xfrm>
              <a:off x="2600502" y="1854633"/>
              <a:ext cx="512946" cy="47620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D11CFAC-4BCF-4BA7-BECF-EB61FAF61911}"/>
                </a:ext>
              </a:extLst>
            </p:cNvPr>
            <p:cNvSpPr/>
            <p:nvPr/>
          </p:nvSpPr>
          <p:spPr>
            <a:xfrm>
              <a:off x="5363227" y="2190297"/>
              <a:ext cx="512945" cy="50603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9111099-AD43-4F2D-879D-A6873FC1C6A4}"/>
                </a:ext>
              </a:extLst>
            </p:cNvPr>
            <p:cNvSpPr/>
            <p:nvPr/>
          </p:nvSpPr>
          <p:spPr>
            <a:xfrm>
              <a:off x="4192753" y="2380921"/>
              <a:ext cx="124792" cy="1247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6DD45F-38EB-4D92-B29C-10A339CCE348}"/>
                </a:ext>
              </a:extLst>
            </p:cNvPr>
            <p:cNvCxnSpPr>
              <a:cxnSpLocks/>
              <a:stCxn id="55" idx="6"/>
              <a:endCxn id="54" idx="1"/>
            </p:cNvCxnSpPr>
            <p:nvPr/>
          </p:nvCxnSpPr>
          <p:spPr>
            <a:xfrm>
              <a:off x="4317545" y="2443317"/>
              <a:ext cx="1045682" cy="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1A58EB-0F4B-422F-B6FA-8C0DD037C59B}"/>
                </a:ext>
              </a:extLst>
            </p:cNvPr>
            <p:cNvSpPr txBox="1"/>
            <p:nvPr/>
          </p:nvSpPr>
          <p:spPr>
            <a:xfrm>
              <a:off x="5023369" y="2233737"/>
              <a:ext cx="5269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+1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1CA13FB-946D-4DD4-9E3A-AA2ACC41DBD8}"/>
                    </a:ext>
                  </a:extLst>
                </p:cNvPr>
                <p:cNvSpPr txBox="1"/>
                <p:nvPr/>
              </p:nvSpPr>
              <p:spPr>
                <a:xfrm>
                  <a:off x="3252827" y="1420235"/>
                  <a:ext cx="1070315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,−1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=.5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1CA13FB-946D-4DD4-9E3A-AA2ACC41D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827" y="1420235"/>
                  <a:ext cx="1070315" cy="161583"/>
                </a:xfrm>
                <a:prstGeom prst="rect">
                  <a:avLst/>
                </a:prstGeom>
                <a:blipFill>
                  <a:blip r:embed="rId8"/>
                  <a:stretch>
                    <a:fillRect l="-2286" t="-3846" b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464E889-9B6A-43BD-AE92-AE7C2C799CFA}"/>
                </a:ext>
              </a:extLst>
            </p:cNvPr>
            <p:cNvSpPr/>
            <p:nvPr/>
          </p:nvSpPr>
          <p:spPr>
            <a:xfrm flipV="1">
              <a:off x="3105136" y="2130848"/>
              <a:ext cx="1099820" cy="268532"/>
            </a:xfrm>
            <a:custGeom>
              <a:avLst/>
              <a:gdLst>
                <a:gd name="connsiteX0" fmla="*/ 0 w 1099820"/>
                <a:gd name="connsiteY0" fmla="*/ 269240 h 299110"/>
                <a:gd name="connsiteX1" fmla="*/ 525780 w 1099820"/>
                <a:gd name="connsiteY1" fmla="*/ 274320 h 299110"/>
                <a:gd name="connsiteX2" fmla="*/ 1099820 w 1099820"/>
                <a:gd name="connsiteY2" fmla="*/ 0 h 29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820" h="299110">
                  <a:moveTo>
                    <a:pt x="0" y="269240"/>
                  </a:moveTo>
                  <a:cubicBezTo>
                    <a:pt x="171238" y="294216"/>
                    <a:pt x="342477" y="319193"/>
                    <a:pt x="525780" y="274320"/>
                  </a:cubicBezTo>
                  <a:cubicBezTo>
                    <a:pt x="709083" y="229447"/>
                    <a:pt x="966893" y="67733"/>
                    <a:pt x="1099820" y="0"/>
                  </a:cubicBez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4632406-0A27-4030-BBF6-9E675954F61C}"/>
                </a:ext>
              </a:extLst>
            </p:cNvPr>
            <p:cNvSpPr/>
            <p:nvPr/>
          </p:nvSpPr>
          <p:spPr>
            <a:xfrm rot="10800000">
              <a:off x="3101825" y="1585960"/>
              <a:ext cx="1149350" cy="779595"/>
            </a:xfrm>
            <a:custGeom>
              <a:avLst/>
              <a:gdLst>
                <a:gd name="connsiteX0" fmla="*/ 0 w 1099820"/>
                <a:gd name="connsiteY0" fmla="*/ 269240 h 299110"/>
                <a:gd name="connsiteX1" fmla="*/ 525780 w 1099820"/>
                <a:gd name="connsiteY1" fmla="*/ 274320 h 299110"/>
                <a:gd name="connsiteX2" fmla="*/ 1099820 w 1099820"/>
                <a:gd name="connsiteY2" fmla="*/ 0 h 299110"/>
                <a:gd name="connsiteX0" fmla="*/ 0 w 1149350"/>
                <a:gd name="connsiteY0" fmla="*/ 0 h 664993"/>
                <a:gd name="connsiteX1" fmla="*/ 575310 w 1149350"/>
                <a:gd name="connsiteY1" fmla="*/ 662876 h 664993"/>
                <a:gd name="connsiteX2" fmla="*/ 1149350 w 1149350"/>
                <a:gd name="connsiteY2" fmla="*/ 388556 h 664993"/>
                <a:gd name="connsiteX0" fmla="*/ 0 w 1149350"/>
                <a:gd name="connsiteY0" fmla="*/ 0 h 746081"/>
                <a:gd name="connsiteX1" fmla="*/ 143995 w 1149350"/>
                <a:gd name="connsiteY1" fmla="*/ 708216 h 746081"/>
                <a:gd name="connsiteX2" fmla="*/ 575310 w 1149350"/>
                <a:gd name="connsiteY2" fmla="*/ 662876 h 746081"/>
                <a:gd name="connsiteX3" fmla="*/ 1149350 w 1149350"/>
                <a:gd name="connsiteY3" fmla="*/ 388556 h 746081"/>
                <a:gd name="connsiteX0" fmla="*/ 0 w 1149350"/>
                <a:gd name="connsiteY0" fmla="*/ 0 h 892044"/>
                <a:gd name="connsiteX1" fmla="*/ 143995 w 1149350"/>
                <a:gd name="connsiteY1" fmla="*/ 708216 h 892044"/>
                <a:gd name="connsiteX2" fmla="*/ 518160 w 1149350"/>
                <a:gd name="connsiteY2" fmla="*/ 892044 h 892044"/>
                <a:gd name="connsiteX3" fmla="*/ 1149350 w 1149350"/>
                <a:gd name="connsiteY3" fmla="*/ 388556 h 892044"/>
                <a:gd name="connsiteX0" fmla="*/ 0 w 1149350"/>
                <a:gd name="connsiteY0" fmla="*/ 0 h 851727"/>
                <a:gd name="connsiteX1" fmla="*/ 143995 w 1149350"/>
                <a:gd name="connsiteY1" fmla="*/ 708216 h 851727"/>
                <a:gd name="connsiteX2" fmla="*/ 619125 w 1149350"/>
                <a:gd name="connsiteY2" fmla="*/ 851727 h 851727"/>
                <a:gd name="connsiteX3" fmla="*/ 1149350 w 1149350"/>
                <a:gd name="connsiteY3" fmla="*/ 388556 h 851727"/>
                <a:gd name="connsiteX0" fmla="*/ 0 w 1149350"/>
                <a:gd name="connsiteY0" fmla="*/ 0 h 866513"/>
                <a:gd name="connsiteX1" fmla="*/ 143995 w 1149350"/>
                <a:gd name="connsiteY1" fmla="*/ 708216 h 866513"/>
                <a:gd name="connsiteX2" fmla="*/ 619125 w 1149350"/>
                <a:gd name="connsiteY2" fmla="*/ 851727 h 866513"/>
                <a:gd name="connsiteX3" fmla="*/ 1149350 w 1149350"/>
                <a:gd name="connsiteY3" fmla="*/ 388556 h 866513"/>
                <a:gd name="connsiteX0" fmla="*/ 0 w 1149350"/>
                <a:gd name="connsiteY0" fmla="*/ 0 h 866513"/>
                <a:gd name="connsiteX1" fmla="*/ 143995 w 1149350"/>
                <a:gd name="connsiteY1" fmla="*/ 708216 h 866513"/>
                <a:gd name="connsiteX2" fmla="*/ 619125 w 1149350"/>
                <a:gd name="connsiteY2" fmla="*/ 851727 h 866513"/>
                <a:gd name="connsiteX3" fmla="*/ 1149350 w 1149350"/>
                <a:gd name="connsiteY3" fmla="*/ 388556 h 866513"/>
                <a:gd name="connsiteX0" fmla="*/ 0 w 1149350"/>
                <a:gd name="connsiteY0" fmla="*/ 0 h 868369"/>
                <a:gd name="connsiteX1" fmla="*/ 143995 w 1149350"/>
                <a:gd name="connsiteY1" fmla="*/ 708216 h 868369"/>
                <a:gd name="connsiteX2" fmla="*/ 619125 w 1149350"/>
                <a:gd name="connsiteY2" fmla="*/ 851727 h 868369"/>
                <a:gd name="connsiteX3" fmla="*/ 1149350 w 1149350"/>
                <a:gd name="connsiteY3" fmla="*/ 388556 h 868369"/>
                <a:gd name="connsiteX0" fmla="*/ 0 w 1149350"/>
                <a:gd name="connsiteY0" fmla="*/ 0 h 868369"/>
                <a:gd name="connsiteX1" fmla="*/ 143995 w 1149350"/>
                <a:gd name="connsiteY1" fmla="*/ 708216 h 868369"/>
                <a:gd name="connsiteX2" fmla="*/ 619125 w 1149350"/>
                <a:gd name="connsiteY2" fmla="*/ 851727 h 868369"/>
                <a:gd name="connsiteX3" fmla="*/ 1149350 w 1149350"/>
                <a:gd name="connsiteY3" fmla="*/ 388556 h 86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350" h="868369">
                  <a:moveTo>
                    <a:pt x="0" y="0"/>
                  </a:moveTo>
                  <a:cubicBezTo>
                    <a:pt x="43049" y="52964"/>
                    <a:pt x="103355" y="542567"/>
                    <a:pt x="143995" y="708216"/>
                  </a:cubicBezTo>
                  <a:cubicBezTo>
                    <a:pt x="197970" y="835670"/>
                    <a:pt x="453471" y="901467"/>
                    <a:pt x="619125" y="851727"/>
                  </a:cubicBezTo>
                  <a:cubicBezTo>
                    <a:pt x="798618" y="770781"/>
                    <a:pt x="1016423" y="456289"/>
                    <a:pt x="1149350" y="388556"/>
                  </a:cubicBezTo>
                </a:path>
              </a:pathLst>
            </a:cu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A0C6C0-3F2D-4DEF-830D-600E17C51CD1}"/>
                </a:ext>
              </a:extLst>
            </p:cNvPr>
            <p:cNvSpPr txBox="1"/>
            <p:nvPr/>
          </p:nvSpPr>
          <p:spPr>
            <a:xfrm>
              <a:off x="2997609" y="1727846"/>
              <a:ext cx="5269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-1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69077B4-280F-4920-829E-555FA9DEE396}"/>
                    </a:ext>
                  </a:extLst>
                </p:cNvPr>
                <p:cNvSpPr/>
                <p:nvPr/>
              </p:nvSpPr>
              <p:spPr>
                <a:xfrm>
                  <a:off x="4140806" y="2237103"/>
                  <a:ext cx="377884" cy="21544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69077B4-280F-4920-829E-555FA9DEE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06" y="2237103"/>
                  <a:ext cx="377884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102846E-BD38-49A7-9197-6CA13F6F7B45}"/>
                    </a:ext>
                  </a:extLst>
                </p:cNvPr>
                <p:cNvSpPr txBox="1"/>
                <p:nvPr/>
              </p:nvSpPr>
              <p:spPr>
                <a:xfrm>
                  <a:off x="4334847" y="2473708"/>
                  <a:ext cx="1070315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,+1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=.5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102846E-BD38-49A7-9197-6CA13F6F7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4847" y="2473708"/>
                  <a:ext cx="1070315" cy="161583"/>
                </a:xfrm>
                <a:prstGeom prst="rect">
                  <a:avLst/>
                </a:prstGeom>
                <a:blipFill>
                  <a:blip r:embed="rId10"/>
                  <a:stretch>
                    <a:fillRect l="-2273" t="-3846" b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20968C-54B5-44C0-954F-7B41DCDABE3F}"/>
                    </a:ext>
                  </a:extLst>
                </p:cNvPr>
                <p:cNvSpPr txBox="1"/>
                <p:nvPr/>
              </p:nvSpPr>
              <p:spPr>
                <a:xfrm>
                  <a:off x="3579993" y="2771791"/>
                  <a:ext cx="1342364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 ,∀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F20968C-54B5-44C0-954F-7B41DCDAB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993" y="2771791"/>
                  <a:ext cx="1342364" cy="161583"/>
                </a:xfrm>
                <a:prstGeom prst="rect">
                  <a:avLst/>
                </a:prstGeom>
                <a:blipFill>
                  <a:blip r:embed="rId11"/>
                  <a:stretch>
                    <a:fillRect t="-3846" b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8396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186FB-90E8-47FA-B02E-D2D9F1CAE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B0C16-0028-404E-9212-53C167EC5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D52B74-3397-4806-8606-8997E85F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2B73F5-2371-49A0-B5B3-1679B0EF55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F53D5-D9AB-41D4-9D87-810EB409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" y="1642271"/>
            <a:ext cx="8590085" cy="38380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269433-DC19-4ED4-85F2-EA992EBFE18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73424" y="5297424"/>
            <a:ext cx="0" cy="575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37F291-1608-44B1-A641-1397F820C767}"/>
              </a:ext>
            </a:extLst>
          </p:cNvPr>
          <p:cNvSpPr txBox="1"/>
          <p:nvPr/>
        </p:nvSpPr>
        <p:spPr>
          <a:xfrm>
            <a:off x="1042417" y="5873280"/>
            <a:ext cx="546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need to keep up the entire history </a:t>
            </a:r>
          </a:p>
          <a:p>
            <a:pPr algn="ctr"/>
            <a:r>
              <a:rPr lang="en-US" dirty="0"/>
              <a:t>(one can write the same code with an iterative average)</a:t>
            </a:r>
          </a:p>
        </p:txBody>
      </p:sp>
    </p:spTree>
    <p:extLst>
      <p:ext uri="{BB962C8B-B14F-4D97-AF65-F5344CB8AC3E}">
        <p14:creationId xmlns:p14="http://schemas.microsoft.com/office/powerpoint/2010/main" val="165125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86109F-81E3-49DD-8F8E-0811345B08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131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21708-6D24-4CE5-905B-031C93A4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Blackjack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194E2-8DF9-4DFA-8F20-449BCA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17BB-1EB9-4653-9FD4-F4381ABE8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3396DA-6EBD-4632-9F21-975965C9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5FE462-7B05-436D-8CFF-258A75A792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Goal: </a:t>
            </a:r>
            <a:r>
              <a:rPr lang="en-US" dirty="0"/>
              <a:t>obtain the largest sum without exceeding 21</a:t>
            </a:r>
          </a:p>
          <a:p>
            <a:r>
              <a:rPr lang="en-US" dirty="0"/>
              <a:t>All face cards counts as 10, ace can be either 1 or 11 (</a:t>
            </a:r>
            <a:r>
              <a:rPr lang="en-US" i="1" dirty="0"/>
              <a:t>usable</a:t>
            </a:r>
            <a:r>
              <a:rPr lang="en-US" dirty="0"/>
              <a:t>)</a:t>
            </a:r>
          </a:p>
          <a:p>
            <a:r>
              <a:rPr lang="en-US" dirty="0"/>
              <a:t>Game starts with two cards (dealt to both dealer and player). One of dealer’s card is face up and the other is face down</a:t>
            </a:r>
          </a:p>
          <a:p>
            <a:r>
              <a:rPr lang="en-US" dirty="0"/>
              <a:t>If player has 21 (natural) he wins, except if dealer also has a 21 (which is a draw)</a:t>
            </a:r>
          </a:p>
          <a:p>
            <a:r>
              <a:rPr lang="en-US" dirty="0"/>
              <a:t>If player does not have a natural, he can either request an additional card (</a:t>
            </a:r>
            <a:r>
              <a:rPr lang="en-US" b="1" dirty="0"/>
              <a:t>hit</a:t>
            </a:r>
            <a:r>
              <a:rPr lang="en-US" dirty="0"/>
              <a:t>) or he can stop (</a:t>
            </a:r>
            <a:r>
              <a:rPr lang="en-US" b="1" dirty="0"/>
              <a:t>stick</a:t>
            </a:r>
            <a:r>
              <a:rPr lang="en-US" dirty="0"/>
              <a:t>)</a:t>
            </a:r>
          </a:p>
          <a:p>
            <a:r>
              <a:rPr lang="en-US" dirty="0"/>
              <a:t>If he exceeds 21, he loses (</a:t>
            </a:r>
            <a:r>
              <a:rPr lang="en-US" b="1" dirty="0"/>
              <a:t>goes bust</a:t>
            </a:r>
            <a:r>
              <a:rPr lang="en-US" dirty="0"/>
              <a:t>), if he sticks, it becomes dealer’s 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5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086109F-81E3-49DD-8F8E-0811345B08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0" r="1131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21708-6D24-4CE5-905B-031C93A4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Blackjack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194E2-8DF9-4DFA-8F20-449BCAA56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17BB-1EB9-4653-9FD4-F4381ABE8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3396DA-6EBD-4632-9F21-975965C9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5FE462-7B05-436D-8CFF-258A75A792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Dealer hits or sticks with a fixed strategy</a:t>
            </a:r>
          </a:p>
          <a:p>
            <a:pPr lvl="1"/>
            <a:r>
              <a:rPr lang="en-US" dirty="0"/>
              <a:t>Any sum of 17 or greater -&gt; dealer sticks</a:t>
            </a:r>
          </a:p>
          <a:p>
            <a:pPr lvl="1"/>
            <a:r>
              <a:rPr lang="en-US" dirty="0"/>
              <a:t>Otherwise he hits</a:t>
            </a:r>
          </a:p>
          <a:p>
            <a:r>
              <a:rPr lang="en-US" dirty="0"/>
              <a:t>If dealer goes bust, player wins, otherwise the outcome – win, lose, draw- is determined by whose score is closer to 21</a:t>
            </a:r>
          </a:p>
          <a:p>
            <a:r>
              <a:rPr lang="en-US" dirty="0"/>
              <a:t>Rewards are +1/0/-1 for winning/draw/losing</a:t>
            </a:r>
          </a:p>
        </p:txBody>
      </p:sp>
    </p:spTree>
    <p:extLst>
      <p:ext uri="{BB962C8B-B14F-4D97-AF65-F5344CB8AC3E}">
        <p14:creationId xmlns:p14="http://schemas.microsoft.com/office/powerpoint/2010/main" val="136022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Blackjack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4981-1899-43B6-8218-6402EB97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382232"/>
            <a:ext cx="6620256" cy="4374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AD899-DD9E-4D2A-821B-BFC773DBD9F0}"/>
              </a:ext>
            </a:extLst>
          </p:cNvPr>
          <p:cNvSpPr txBox="1"/>
          <p:nvPr/>
        </p:nvSpPr>
        <p:spPr>
          <a:xfrm>
            <a:off x="851834" y="5739588"/>
            <a:ext cx="71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 state-value functions for blackjack that sticks only on 20 or 21 </a:t>
            </a:r>
          </a:p>
        </p:txBody>
      </p:sp>
    </p:spTree>
    <p:extLst>
      <p:ext uri="{BB962C8B-B14F-4D97-AF65-F5344CB8AC3E}">
        <p14:creationId xmlns:p14="http://schemas.microsoft.com/office/powerpoint/2010/main" val="107981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Blackjack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4981-1899-43B6-8218-6402EB97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4" y="1162777"/>
            <a:ext cx="4513405" cy="2982503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57B12F5-F382-4F5B-9824-3704D19743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3150" y="4145279"/>
            <a:ext cx="8421307" cy="2497443"/>
          </a:xfrm>
        </p:spPr>
        <p:txBody>
          <a:bodyPr>
            <a:noAutofit/>
          </a:bodyPr>
          <a:lstStyle/>
          <a:p>
            <a:r>
              <a:rPr lang="en-US" sz="1600" dirty="0"/>
              <a:t>Why are estimates for usable ace less “regular”?</a:t>
            </a:r>
          </a:p>
          <a:p>
            <a:pPr lvl="1"/>
            <a:r>
              <a:rPr lang="en-US" sz="1400" dirty="0"/>
              <a:t>Because this states are less commonly visited</a:t>
            </a:r>
          </a:p>
          <a:p>
            <a:r>
              <a:rPr lang="en-US" sz="1600" dirty="0"/>
              <a:t>Why does the estimated value function jump up for the last two rows in the rear? </a:t>
            </a:r>
          </a:p>
          <a:p>
            <a:pPr lvl="1"/>
            <a:r>
              <a:rPr lang="en-US" sz="1400" dirty="0"/>
              <a:t>Because we are sticking with high chances of winning (20 or 21), and we are going bust anywhere else</a:t>
            </a:r>
          </a:p>
          <a:p>
            <a:r>
              <a:rPr lang="en-US" sz="1600" dirty="0"/>
              <a:t>Why does it drop off for the whole last row on the left?</a:t>
            </a:r>
          </a:p>
          <a:p>
            <a:pPr lvl="1"/>
            <a:r>
              <a:rPr lang="en-US" sz="1400" dirty="0"/>
              <a:t>Because it is less likely that dealer goes bust if he has an usable ace</a:t>
            </a:r>
          </a:p>
          <a:p>
            <a:r>
              <a:rPr lang="en-US" sz="1600" dirty="0"/>
              <a:t>Why are the frontmost values higher in the upper diagrams than in the lower?</a:t>
            </a:r>
          </a:p>
          <a:p>
            <a:pPr lvl="1"/>
            <a:r>
              <a:rPr lang="en-US" sz="1400" dirty="0"/>
              <a:t>Because if we have a usable ace, then it is less likely we are going bust when hitting</a:t>
            </a:r>
          </a:p>
        </p:txBody>
      </p:sp>
    </p:spTree>
    <p:extLst>
      <p:ext uri="{BB962C8B-B14F-4D97-AF65-F5344CB8AC3E}">
        <p14:creationId xmlns:p14="http://schemas.microsoft.com/office/powerpoint/2010/main" val="8375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Blackjack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4981-1899-43B6-8218-6402EB97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4" y="1162777"/>
            <a:ext cx="4513405" cy="2982503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57B12F5-F382-4F5B-9824-3704D19743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3150" y="4145279"/>
            <a:ext cx="8421307" cy="1042417"/>
          </a:xfrm>
        </p:spPr>
        <p:txBody>
          <a:bodyPr>
            <a:noAutofit/>
          </a:bodyPr>
          <a:lstStyle/>
          <a:p>
            <a:r>
              <a:rPr lang="en-US" sz="1600" dirty="0"/>
              <a:t>The upper graphs were made with first-visit MC. If every-visit MC where used instead, would the results be different?</a:t>
            </a:r>
          </a:p>
          <a:p>
            <a:pPr lvl="1"/>
            <a:r>
              <a:rPr lang="en-US" sz="1400" dirty="0"/>
              <a:t>No, because they both converge to true expectation when number of episodes goes to infinity </a:t>
            </a:r>
            <a:r>
              <a:rPr lang="en-US" sz="1400" i="1" dirty="0"/>
              <a:t>and</a:t>
            </a:r>
            <a:r>
              <a:rPr lang="en-US" sz="1400" dirty="0"/>
              <a:t> there are no loops in this MDP</a:t>
            </a:r>
          </a:p>
        </p:txBody>
      </p:sp>
    </p:spTree>
    <p:extLst>
      <p:ext uri="{BB962C8B-B14F-4D97-AF65-F5344CB8AC3E}">
        <p14:creationId xmlns:p14="http://schemas.microsoft.com/office/powerpoint/2010/main" val="274480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50574C3-AFAC-4C51-8841-A82C4E53203B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Without a model</a:t>
                </a:r>
                <a:r>
                  <a:rPr lang="en-US" dirty="0"/>
                  <a:t>, choosing actions using just the </a:t>
                </a:r>
                <a:r>
                  <a:rPr lang="en-US" i="1" dirty="0"/>
                  <a:t>state-value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not sufficient, then our primary goal is to estimate the </a:t>
                </a:r>
                <a:r>
                  <a:rPr lang="en-US" i="1" dirty="0"/>
                  <a:t>state-action value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a deterministic policy, then following it will result in observing </a:t>
                </a:r>
                <a:r>
                  <a:rPr lang="en-US" i="1" dirty="0"/>
                  <a:t>only</a:t>
                </a:r>
                <a:r>
                  <a:rPr lang="en-US" dirty="0"/>
                  <a:t> returns for </a:t>
                </a:r>
                <a:r>
                  <a:rPr lang="en-US" i="1" dirty="0"/>
                  <a:t>one of the actions available</a:t>
                </a:r>
                <a:r>
                  <a:rPr lang="en-US" dirty="0"/>
                  <a:t> in each state -&gt; MC </a:t>
                </a:r>
                <a:r>
                  <a:rPr lang="en-US" b="1" dirty="0"/>
                  <a:t>cannot</a:t>
                </a:r>
                <a:r>
                  <a:rPr lang="en-US" dirty="0"/>
                  <a:t> improve with experience</a:t>
                </a:r>
              </a:p>
              <a:p>
                <a:endParaRPr lang="en-US" dirty="0"/>
              </a:p>
              <a:p>
                <a:r>
                  <a:rPr lang="en-US" dirty="0"/>
                  <a:t>We must have a </a:t>
                </a:r>
                <a:r>
                  <a:rPr lang="en-US" i="1" dirty="0"/>
                  <a:t>continual exploration</a:t>
                </a:r>
                <a:r>
                  <a:rPr lang="en-US" dirty="0"/>
                  <a:t>: one naïve way to do it is by specifying that the episodes </a:t>
                </a:r>
                <a:r>
                  <a:rPr lang="en-US" i="1" dirty="0"/>
                  <a:t>start</a:t>
                </a:r>
                <a:r>
                  <a:rPr lang="en-US" dirty="0"/>
                  <a:t> in a state-action pair and that every pair has </a:t>
                </a:r>
                <a:r>
                  <a:rPr lang="en-US" b="1" dirty="0"/>
                  <a:t>no-zero</a:t>
                </a:r>
                <a:r>
                  <a:rPr lang="en-US" dirty="0"/>
                  <a:t> probability of being selected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50574C3-AFAC-4C51-8841-A82C4E532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869" t="-1820" r="-1448" b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A3720-B640-4187-BEC3-F89956ACA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392AE-5075-4022-B4D5-FF27B7818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D65FB1-5B3B-4D3C-B795-40DC34C0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2C3AE0-41CD-4E4C-AA77-B6C65F509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</p:spTree>
    <p:extLst>
      <p:ext uri="{BB962C8B-B14F-4D97-AF65-F5344CB8AC3E}">
        <p14:creationId xmlns:p14="http://schemas.microsoft.com/office/powerpoint/2010/main" val="127093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It describes a fully observable environment</a:t>
                </a:r>
              </a:p>
              <a:p>
                <a:r>
                  <a:rPr lang="en-US" dirty="0"/>
                  <a:t>It is defined by a 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E68A715-393C-48A6-885B-DA5DFC460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014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27A6-6F2B-4099-8DB2-9CEA53CBD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0C6C-D1E9-4F63-BC66-F10431919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27F2B4-C05D-4911-A59F-0AA9B5CB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8A5A4-7147-4553-9BC2-F4D79B3D0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/>
              <p:nvPr/>
            </p:nvSpPr>
            <p:spPr>
              <a:xfrm>
                <a:off x="648944" y="5019011"/>
                <a:ext cx="7846111" cy="1200329"/>
              </a:xfrm>
              <a:prstGeom prst="rect">
                <a:avLst/>
              </a:prstGeom>
              <a:effectLst>
                <a:softEdge rad="31750"/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			is a finite set of possible states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		is a finite set of possible actions in state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is a transition probability for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is the immediate reward for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74BED4-47F4-4DBC-BC0F-165C4FC27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44" y="5019011"/>
                <a:ext cx="7846111" cy="1200329"/>
              </a:xfrm>
              <a:prstGeom prst="rect">
                <a:avLst/>
              </a:prstGeom>
              <a:blipFill>
                <a:blip r:embed="rId3"/>
                <a:stretch>
                  <a:fillRect t="-2525" b="-656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5978D8-FAE2-4E40-8D03-4A588B81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94" y="2420118"/>
            <a:ext cx="6624860" cy="24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0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750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037C62-5272-4C05-8AE2-B823FCEBD5E3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</p:spTree>
    <p:extLst>
      <p:ext uri="{BB962C8B-B14F-4D97-AF65-F5344CB8AC3E}">
        <p14:creationId xmlns:p14="http://schemas.microsoft.com/office/powerpoint/2010/main" val="236599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037C62-5272-4C05-8AE2-B823FCEBD5E3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</p:spTree>
    <p:extLst>
      <p:ext uri="{BB962C8B-B14F-4D97-AF65-F5344CB8AC3E}">
        <p14:creationId xmlns:p14="http://schemas.microsoft.com/office/powerpoint/2010/main" val="221010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037C62-5272-4C05-8AE2-B823FCEBD5E3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DA1EE-4A64-476C-85C2-40D47176B0FA}"/>
                  </a:ext>
                </a:extLst>
              </p:cNvPr>
              <p:cNvSpPr txBox="1"/>
              <p:nvPr/>
            </p:nvSpPr>
            <p:spPr>
              <a:xfrm>
                <a:off x="447920" y="2633775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DA1EE-4A64-476C-85C2-40D47176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0" y="2633775"/>
                <a:ext cx="211596" cy="276999"/>
              </a:xfrm>
              <a:prstGeom prst="rect">
                <a:avLst/>
              </a:prstGeom>
              <a:blipFill>
                <a:blip r:embed="rId2"/>
                <a:stretch>
                  <a:fillRect l="-17143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99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01910F-C8FD-45CC-9470-144535B3B3CF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</p:spTree>
    <p:extLst>
      <p:ext uri="{BB962C8B-B14F-4D97-AF65-F5344CB8AC3E}">
        <p14:creationId xmlns:p14="http://schemas.microsoft.com/office/powerpoint/2010/main" val="3895217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01910F-C8FD-45CC-9470-144535B3B3CF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</p:spTree>
    <p:extLst>
      <p:ext uri="{BB962C8B-B14F-4D97-AF65-F5344CB8AC3E}">
        <p14:creationId xmlns:p14="http://schemas.microsoft.com/office/powerpoint/2010/main" val="1561659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080157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1713619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6573364" y="212798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1837547" y="1655633"/>
            <a:ext cx="2312644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488342" y="1655633"/>
            <a:ext cx="2106285" cy="4936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00B084-E986-426C-82BA-86603DB8F482}"/>
              </a:ext>
            </a:extLst>
          </p:cNvPr>
          <p:cNvSpPr/>
          <p:nvPr/>
        </p:nvSpPr>
        <p:spPr>
          <a:xfrm>
            <a:off x="690743" y="2612011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53BFB1-BA3A-46D9-A7DF-9B477540300D}"/>
              </a:ext>
            </a:extLst>
          </p:cNvPr>
          <p:cNvSpPr/>
          <p:nvPr/>
        </p:nvSpPr>
        <p:spPr>
          <a:xfrm>
            <a:off x="2244498" y="2612011"/>
            <a:ext cx="478219" cy="43814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EC34B7-DEE5-4202-9EDB-079CD2CAA20F}"/>
              </a:ext>
            </a:extLst>
          </p:cNvPr>
          <p:cNvSpPr/>
          <p:nvPr/>
        </p:nvSpPr>
        <p:spPr>
          <a:xfrm>
            <a:off x="517500" y="350304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8A11C4-1D40-4795-BBC2-7873D79E546A}"/>
              </a:ext>
            </a:extLst>
          </p:cNvPr>
          <p:cNvSpPr/>
          <p:nvPr/>
        </p:nvSpPr>
        <p:spPr>
          <a:xfrm>
            <a:off x="1096366" y="3503040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9C3334-187B-4799-AE63-BE3853F2365E}"/>
              </a:ext>
            </a:extLst>
          </p:cNvPr>
          <p:cNvSpPr/>
          <p:nvPr/>
        </p:nvSpPr>
        <p:spPr>
          <a:xfrm>
            <a:off x="2102482" y="345843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1E15624-C30E-4E43-B956-C511055F7A91}"/>
              </a:ext>
            </a:extLst>
          </p:cNvPr>
          <p:cNvSpPr/>
          <p:nvPr/>
        </p:nvSpPr>
        <p:spPr>
          <a:xfrm>
            <a:off x="2681348" y="3458435"/>
            <a:ext cx="145191" cy="1451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4D7D1A8-E0AE-40E1-A092-7A408FB11580}"/>
              </a:ext>
            </a:extLst>
          </p:cNvPr>
          <p:cNvSpPr/>
          <p:nvPr/>
        </p:nvSpPr>
        <p:spPr>
          <a:xfrm>
            <a:off x="5600970" y="2612010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FF1B117-8D6E-4742-BD78-11007E663157}"/>
              </a:ext>
            </a:extLst>
          </p:cNvPr>
          <p:cNvSpPr/>
          <p:nvPr/>
        </p:nvSpPr>
        <p:spPr>
          <a:xfrm>
            <a:off x="5458954" y="345843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840AA31-BB45-48B3-947A-E71A04D3B157}"/>
              </a:ext>
            </a:extLst>
          </p:cNvPr>
          <p:cNvSpPr/>
          <p:nvPr/>
        </p:nvSpPr>
        <p:spPr>
          <a:xfrm>
            <a:off x="6037820" y="345843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AF093CE-F1EC-4D81-885B-C2434CABF69F}"/>
              </a:ext>
            </a:extLst>
          </p:cNvPr>
          <p:cNvSpPr/>
          <p:nvPr/>
        </p:nvSpPr>
        <p:spPr>
          <a:xfrm>
            <a:off x="7254490" y="2611254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7FF493B-4093-49CD-8788-FAAC48920EF9}"/>
              </a:ext>
            </a:extLst>
          </p:cNvPr>
          <p:cNvSpPr/>
          <p:nvPr/>
        </p:nvSpPr>
        <p:spPr>
          <a:xfrm>
            <a:off x="7112474" y="3457679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173740-C43C-405E-A84E-5BE1AC8BA898}"/>
              </a:ext>
            </a:extLst>
          </p:cNvPr>
          <p:cNvSpPr/>
          <p:nvPr/>
        </p:nvSpPr>
        <p:spPr>
          <a:xfrm>
            <a:off x="7691340" y="3457678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EF5F7A-5CF0-4E2A-AEA1-0B7E5253A737}"/>
              </a:ext>
            </a:extLst>
          </p:cNvPr>
          <p:cNvSpPr/>
          <p:nvPr/>
        </p:nvSpPr>
        <p:spPr>
          <a:xfrm>
            <a:off x="2512525" y="4989390"/>
            <a:ext cx="478219" cy="43814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44E95B-281C-4078-864D-52CFFA4F3652}"/>
              </a:ext>
            </a:extLst>
          </p:cNvPr>
          <p:cNvSpPr/>
          <p:nvPr/>
        </p:nvSpPr>
        <p:spPr>
          <a:xfrm>
            <a:off x="190952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18A15E-9A70-4F27-9018-FBAB231C92E9}"/>
              </a:ext>
            </a:extLst>
          </p:cNvPr>
          <p:cNvCxnSpPr>
            <a:cxnSpLocks/>
            <a:stCxn id="20" idx="3"/>
            <a:endCxn id="34" idx="0"/>
          </p:cNvCxnSpPr>
          <p:nvPr/>
        </p:nvCxnSpPr>
        <p:spPr>
          <a:xfrm flipH="1">
            <a:off x="590096" y="2985992"/>
            <a:ext cx="170681" cy="5170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B901B-7375-4FA6-BCDF-30702F893EEC}"/>
              </a:ext>
            </a:extLst>
          </p:cNvPr>
          <p:cNvCxnSpPr>
            <a:cxnSpLocks/>
            <a:stCxn id="20" idx="5"/>
            <a:endCxn id="35" idx="0"/>
          </p:cNvCxnSpPr>
          <p:nvPr/>
        </p:nvCxnSpPr>
        <p:spPr>
          <a:xfrm>
            <a:off x="1098928" y="2985992"/>
            <a:ext cx="70034" cy="517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A145A9C-CC4E-40FC-A0E4-F7117AB84670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929853" y="2204093"/>
            <a:ext cx="783766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6827159-64FA-4D82-9094-C26B5AF8BA6E}"/>
              </a:ext>
            </a:extLst>
          </p:cNvPr>
          <p:cNvCxnSpPr>
            <a:cxnSpLocks/>
            <a:stCxn id="11" idx="6"/>
            <a:endCxn id="27" idx="0"/>
          </p:cNvCxnSpPr>
          <p:nvPr/>
        </p:nvCxnSpPr>
        <p:spPr>
          <a:xfrm>
            <a:off x="1858810" y="2204093"/>
            <a:ext cx="624798" cy="40791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99AD34-CC5F-4CC1-BC43-50BA4E9F0C3E}"/>
              </a:ext>
            </a:extLst>
          </p:cNvPr>
          <p:cNvCxnSpPr>
            <a:cxnSpLocks/>
            <a:stCxn id="27" idx="3"/>
            <a:endCxn id="46" idx="0"/>
          </p:cNvCxnSpPr>
          <p:nvPr/>
        </p:nvCxnSpPr>
        <p:spPr>
          <a:xfrm flipH="1">
            <a:off x="2175078" y="2985992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8D334C-3099-4471-A59C-A3A457E1730D}"/>
              </a:ext>
            </a:extLst>
          </p:cNvPr>
          <p:cNvCxnSpPr>
            <a:cxnSpLocks/>
            <a:stCxn id="27" idx="5"/>
            <a:endCxn id="47" idx="0"/>
          </p:cNvCxnSpPr>
          <p:nvPr/>
        </p:nvCxnSpPr>
        <p:spPr>
          <a:xfrm>
            <a:off x="2652683" y="2985992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FFA9D1-CC1C-47C0-9C13-B7879D5EC874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275394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76F302-5F7C-4415-8B8E-C3D25B49FC27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275163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92655BD-D961-4C4F-AE12-FAB877086E72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216284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970BF4-E11E-4C25-8AB4-C542766D82D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214863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7008D86-9E26-4C01-BECB-10585C6CED79}"/>
              </a:ext>
            </a:extLst>
          </p:cNvPr>
          <p:cNvCxnSpPr>
            <a:cxnSpLocks/>
            <a:stCxn id="51" idx="3"/>
            <a:endCxn id="52" idx="0"/>
          </p:cNvCxnSpPr>
          <p:nvPr/>
        </p:nvCxnSpPr>
        <p:spPr>
          <a:xfrm flipH="1">
            <a:off x="5531550" y="2985991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025AD72-3891-419C-AC5E-9D0791971E4B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6009155" y="2985991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5227F1-380C-4FC3-95BA-662A3CBB5426}"/>
              </a:ext>
            </a:extLst>
          </p:cNvPr>
          <p:cNvCxnSpPr>
            <a:cxnSpLocks/>
            <a:stCxn id="54" idx="3"/>
            <a:endCxn id="55" idx="0"/>
          </p:cNvCxnSpPr>
          <p:nvPr/>
        </p:nvCxnSpPr>
        <p:spPr>
          <a:xfrm flipH="1">
            <a:off x="7185070" y="2985235"/>
            <a:ext cx="139454" cy="4724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3C5E0F8-10AE-4BCB-9CCE-A81E68B2D3CB}"/>
              </a:ext>
            </a:extLst>
          </p:cNvPr>
          <p:cNvCxnSpPr>
            <a:cxnSpLocks/>
            <a:stCxn id="54" idx="5"/>
            <a:endCxn id="56" idx="0"/>
          </p:cNvCxnSpPr>
          <p:nvPr/>
        </p:nvCxnSpPr>
        <p:spPr>
          <a:xfrm>
            <a:off x="7662675" y="2985235"/>
            <a:ext cx="101261" cy="4724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A6E1C7-EAC9-4070-B9F1-C65DEEFF6221}"/>
              </a:ext>
            </a:extLst>
          </p:cNvPr>
          <p:cNvCxnSpPr>
            <a:cxnSpLocks/>
            <a:stCxn id="15" idx="3"/>
            <a:endCxn id="51" idx="0"/>
          </p:cNvCxnSpPr>
          <p:nvPr/>
        </p:nvCxnSpPr>
        <p:spPr>
          <a:xfrm flipH="1">
            <a:off x="5840080" y="2251913"/>
            <a:ext cx="754547" cy="3600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C5A6D7-BFF2-43C1-B66F-D46D67A15EDD}"/>
              </a:ext>
            </a:extLst>
          </p:cNvPr>
          <p:cNvCxnSpPr>
            <a:cxnSpLocks/>
            <a:stCxn id="15" idx="5"/>
            <a:endCxn id="54" idx="0"/>
          </p:cNvCxnSpPr>
          <p:nvPr/>
        </p:nvCxnSpPr>
        <p:spPr>
          <a:xfrm>
            <a:off x="6697292" y="2251913"/>
            <a:ext cx="796308" cy="3593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9B561F0-126A-4F37-90B5-A36B12983E1B}"/>
              </a:ext>
            </a:extLst>
          </p:cNvPr>
          <p:cNvSpPr txBox="1"/>
          <p:nvPr/>
        </p:nvSpPr>
        <p:spPr>
          <a:xfrm rot="5400000">
            <a:off x="266173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…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DE82AA-ACC1-47A2-89E2-3412B56C19AA}"/>
              </a:ext>
            </a:extLst>
          </p:cNvPr>
          <p:cNvSpPr txBox="1"/>
          <p:nvPr/>
        </p:nvSpPr>
        <p:spPr>
          <a:xfrm rot="5400000">
            <a:off x="205539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CAA8B18-AB91-4311-BB11-0BAA5C26BE56}"/>
              </a:ext>
            </a:extLst>
          </p:cNvPr>
          <p:cNvSpPr/>
          <p:nvPr/>
        </p:nvSpPr>
        <p:spPr>
          <a:xfrm>
            <a:off x="922485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82AB79-FC35-4820-ADA0-EF3B21D9EB1C}"/>
              </a:ext>
            </a:extLst>
          </p:cNvPr>
          <p:cNvSpPr/>
          <p:nvPr/>
        </p:nvSpPr>
        <p:spPr>
          <a:xfrm>
            <a:off x="319489" y="500971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0607876-F251-46BC-A50C-07ED5661DC55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163904" y="3648231"/>
            <a:ext cx="5058" cy="4640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35ED62-9612-43EF-AEE4-FFA8B8454E62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1161595" y="454660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47329A1-02C4-4648-A73B-4FFBDA7186E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572808" y="3648232"/>
            <a:ext cx="17288" cy="4728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CBB287E-01CE-448D-8F45-F2D967C83A51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558599" y="454660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796CCB42-3DAE-4FD0-9F9C-7BC738BA4BB6}"/>
              </a:ext>
            </a:extLst>
          </p:cNvPr>
          <p:cNvSpPr txBox="1"/>
          <p:nvPr/>
        </p:nvSpPr>
        <p:spPr>
          <a:xfrm rot="5400000">
            <a:off x="1071699" y="411456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D8A4DEB-D4F0-4BDD-B0E4-506799C06163}"/>
              </a:ext>
            </a:extLst>
          </p:cNvPr>
          <p:cNvSpPr txBox="1"/>
          <p:nvPr/>
        </p:nvSpPr>
        <p:spPr>
          <a:xfrm rot="5400000">
            <a:off x="465355" y="411612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8D63873-2083-4667-B163-1D0B4400DBAB}"/>
              </a:ext>
            </a:extLst>
          </p:cNvPr>
          <p:cNvSpPr/>
          <p:nvPr/>
        </p:nvSpPr>
        <p:spPr>
          <a:xfrm>
            <a:off x="752267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882A0B0-EB6A-45C9-9484-906B7146405A}"/>
              </a:ext>
            </a:extLst>
          </p:cNvPr>
          <p:cNvSpPr/>
          <p:nvPr/>
        </p:nvSpPr>
        <p:spPr>
          <a:xfrm>
            <a:off x="691967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98C8126-28C2-429F-82A1-D28D1DE5B10E}"/>
              </a:ext>
            </a:extLst>
          </p:cNvPr>
          <p:cNvCxnSpPr>
            <a:cxnSpLocks/>
          </p:cNvCxnSpPr>
          <p:nvPr/>
        </p:nvCxnSpPr>
        <p:spPr>
          <a:xfrm>
            <a:off x="776409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E681DE-B5E9-4D62-8938-2A860B3C5DB8}"/>
              </a:ext>
            </a:extLst>
          </p:cNvPr>
          <p:cNvCxnSpPr>
            <a:cxnSpLocks/>
            <a:endCxn id="149" idx="0"/>
          </p:cNvCxnSpPr>
          <p:nvPr/>
        </p:nvCxnSpPr>
        <p:spPr>
          <a:xfrm>
            <a:off x="776178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0850909-8654-45B1-A9B6-378423B2ACAD}"/>
              </a:ext>
            </a:extLst>
          </p:cNvPr>
          <p:cNvCxnSpPr>
            <a:cxnSpLocks/>
          </p:cNvCxnSpPr>
          <p:nvPr/>
        </p:nvCxnSpPr>
        <p:spPr>
          <a:xfrm flipH="1">
            <a:off x="717299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6FCF896-F810-40EE-BECD-E431E9C2D39C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715878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821DC29E-0C74-433F-BDE9-38FF235E848B}"/>
              </a:ext>
            </a:extLst>
          </p:cNvPr>
          <p:cNvSpPr txBox="1"/>
          <p:nvPr/>
        </p:nvSpPr>
        <p:spPr>
          <a:xfrm rot="5400000">
            <a:off x="767188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5FD1778-84C5-44B2-A759-035B41320414}"/>
              </a:ext>
            </a:extLst>
          </p:cNvPr>
          <p:cNvSpPr txBox="1"/>
          <p:nvPr/>
        </p:nvSpPr>
        <p:spPr>
          <a:xfrm rot="5400000">
            <a:off x="706554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11BC8B-B52C-4063-8815-AF3B4F327F6E}"/>
              </a:ext>
            </a:extLst>
          </p:cNvPr>
          <p:cNvSpPr/>
          <p:nvPr/>
        </p:nvSpPr>
        <p:spPr>
          <a:xfrm>
            <a:off x="5869135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6A728ED-3957-4F3D-95AF-27C5AC9A678F}"/>
              </a:ext>
            </a:extLst>
          </p:cNvPr>
          <p:cNvSpPr/>
          <p:nvPr/>
        </p:nvSpPr>
        <p:spPr>
          <a:xfrm>
            <a:off x="5266139" y="498939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AA3872D-2872-4017-9E13-8C07BD722931}"/>
              </a:ext>
            </a:extLst>
          </p:cNvPr>
          <p:cNvCxnSpPr>
            <a:cxnSpLocks/>
          </p:cNvCxnSpPr>
          <p:nvPr/>
        </p:nvCxnSpPr>
        <p:spPr>
          <a:xfrm>
            <a:off x="6110554" y="3603626"/>
            <a:ext cx="0" cy="4883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49B6DC4-B038-4308-AC4C-434D8757F094}"/>
              </a:ext>
            </a:extLst>
          </p:cNvPr>
          <p:cNvCxnSpPr>
            <a:cxnSpLocks/>
            <a:endCxn id="157" idx="0"/>
          </p:cNvCxnSpPr>
          <p:nvPr/>
        </p:nvCxnSpPr>
        <p:spPr>
          <a:xfrm>
            <a:off x="6108245" y="4526280"/>
            <a:ext cx="0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54D7736-8941-46C9-99DC-CB93DC34E408}"/>
              </a:ext>
            </a:extLst>
          </p:cNvPr>
          <p:cNvCxnSpPr>
            <a:cxnSpLocks/>
          </p:cNvCxnSpPr>
          <p:nvPr/>
        </p:nvCxnSpPr>
        <p:spPr>
          <a:xfrm flipH="1">
            <a:off x="5519458" y="3603627"/>
            <a:ext cx="12230" cy="4971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3C4D48B-83D0-4E0D-B2C3-4F23E120448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5505249" y="4526280"/>
            <a:ext cx="8836" cy="46311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CAD91D85-2A46-416D-9D68-CAC7414C9CB5}"/>
              </a:ext>
            </a:extLst>
          </p:cNvPr>
          <p:cNvSpPr txBox="1"/>
          <p:nvPr/>
        </p:nvSpPr>
        <p:spPr>
          <a:xfrm rot="5400000">
            <a:off x="6018349" y="4094245"/>
            <a:ext cx="3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6874CBD-7DE7-4C8A-BB5F-7A266FDC962F}"/>
              </a:ext>
            </a:extLst>
          </p:cNvPr>
          <p:cNvSpPr txBox="1"/>
          <p:nvPr/>
        </p:nvSpPr>
        <p:spPr>
          <a:xfrm rot="5400000">
            <a:off x="5412005" y="4095803"/>
            <a:ext cx="34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E01910F-C8FD-45CC-9470-144535B3B3CF}"/>
              </a:ext>
            </a:extLst>
          </p:cNvPr>
          <p:cNvSpPr txBox="1"/>
          <p:nvPr/>
        </p:nvSpPr>
        <p:spPr>
          <a:xfrm>
            <a:off x="6079189" y="1005840"/>
            <a:ext cx="21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EEFEB0E-CA15-4CCC-96A7-638251154352}"/>
                  </a:ext>
                </a:extLst>
              </p:cNvPr>
              <p:cNvSpPr txBox="1"/>
              <p:nvPr/>
            </p:nvSpPr>
            <p:spPr>
              <a:xfrm>
                <a:off x="2826539" y="4121093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EEFEB0E-CA15-4CCC-96A7-63825115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539" y="4121093"/>
                <a:ext cx="211596" cy="276999"/>
              </a:xfrm>
              <a:prstGeom prst="rect">
                <a:avLst/>
              </a:prstGeom>
              <a:blipFill>
                <a:blip r:embed="rId2"/>
                <a:stretch>
                  <a:fillRect l="-17647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19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B7A6F3F-AB97-490B-88FA-9B53B1DB57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-78"/>
          <a:stretch/>
        </p:blipFill>
        <p:spPr>
          <a:xfrm>
            <a:off x="4613038" y="4933686"/>
            <a:ext cx="4260239" cy="15077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853F9-29A9-4075-B382-C0520F3CB4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2603" y="4017609"/>
            <a:ext cx="2198517" cy="201873"/>
          </a:xfrm>
        </p:spPr>
        <p:txBody>
          <a:bodyPr/>
          <a:lstStyle/>
          <a:p>
            <a:r>
              <a:rPr lang="en-US" dirty="0"/>
              <a:t>Generalized Policy Iteration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57AB315-E6A4-41C5-B2FC-8F0886004E3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2559" r="7932" b="9553"/>
          <a:stretch/>
        </p:blipFill>
        <p:spPr>
          <a:xfrm>
            <a:off x="5112512" y="1081704"/>
            <a:ext cx="2896810" cy="291998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0314-BEF4-4C9B-BB36-5B401C09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CCEA0-FBAA-4A15-B74A-F61114B8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E46199-023D-4F6E-97B7-A7D8FC6E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94CF1C-20CC-4524-BD1C-7C628972B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F7F108-BC76-4B7D-8F3B-F9B1B140B0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It is natural to alternate between evaluation and improvement on an episode-by-episode basis</a:t>
            </a:r>
          </a:p>
          <a:p>
            <a:endParaRPr lang="en-US" dirty="0"/>
          </a:p>
          <a:p>
            <a:r>
              <a:rPr lang="en-US" dirty="0"/>
              <a:t>After each episode, the observed returns are improved at all states visited in that episode</a:t>
            </a:r>
          </a:p>
        </p:txBody>
      </p:sp>
    </p:spTree>
    <p:extLst>
      <p:ext uri="{BB962C8B-B14F-4D97-AF65-F5344CB8AC3E}">
        <p14:creationId xmlns:p14="http://schemas.microsoft.com/office/powerpoint/2010/main" val="105261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FC10B9-99B9-4428-AF3E-143037C2A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8F64E-5AA6-439D-886D-879AB999F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6DE9E8-5D58-46E4-88C2-E4A8F052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101E24-687F-4A03-B25F-BE6E01F6E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3003C-D1E9-4291-9006-76B0FE42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" y="1592225"/>
            <a:ext cx="8209898" cy="44367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040A4-94F0-4566-8B4F-052E5000B2D3}"/>
              </a:ext>
            </a:extLst>
          </p:cNvPr>
          <p:cNvCxnSpPr>
            <a:cxnSpLocks/>
          </p:cNvCxnSpPr>
          <p:nvPr/>
        </p:nvCxnSpPr>
        <p:spPr>
          <a:xfrm flipV="1">
            <a:off x="904240" y="5740401"/>
            <a:ext cx="762000" cy="56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4AD40B-A352-4599-8D5E-57D87F9C49EB}"/>
              </a:ext>
            </a:extLst>
          </p:cNvPr>
          <p:cNvSpPr txBox="1"/>
          <p:nvPr/>
        </p:nvSpPr>
        <p:spPr>
          <a:xfrm>
            <a:off x="431018" y="6308725"/>
            <a:ext cx="690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seams inevitable, but it has never been formally proved !</a:t>
            </a:r>
          </a:p>
        </p:txBody>
      </p:sp>
    </p:spTree>
    <p:extLst>
      <p:ext uri="{BB962C8B-B14F-4D97-AF65-F5344CB8AC3E}">
        <p14:creationId xmlns:p14="http://schemas.microsoft.com/office/powerpoint/2010/main" val="336267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 – Blackjack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72E46-6CA7-416E-90F4-BE776BE0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7" y="1261960"/>
            <a:ext cx="7749785" cy="51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0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B4AC2-9C13-45F2-BE4C-08D23F78B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0BC14-CE9C-4CD8-B653-5987100A0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9F9389-710C-4DB1-B751-8367050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A4CE2-27C7-4C01-B435-2B4AE114A7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1EA62-89D9-4531-A011-E06C34EA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7" y="1344789"/>
            <a:ext cx="8652086" cy="3533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7353E-A98F-4C1A-BAB0-B1253BC8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7" y="5162069"/>
            <a:ext cx="4482640" cy="1419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5D247-37DA-4CD4-A366-89EE10D0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56" y="4975397"/>
            <a:ext cx="3579224" cy="17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7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0314-BEF4-4C9B-BB36-5B401C09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0CCEA0-FBAA-4A15-B74A-F61114B8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E46199-023D-4F6E-97B7-A7D8FC6E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94CF1C-20CC-4524-BD1C-7C628972B7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Exploring Starts - Drawbacks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FFF7F108-BC76-4B7D-8F3B-F9B1B140B037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5" y="1300762"/>
                <a:ext cx="8613263" cy="34744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MC-ES requires to be able to start from any state, which can’t be extended to </a:t>
                </a:r>
                <a:r>
                  <a:rPr lang="en-US" i="1" dirty="0"/>
                  <a:t>any</a:t>
                </a:r>
                <a:r>
                  <a:rPr lang="en-US" dirty="0"/>
                  <a:t> problem, specially if we are learning from </a:t>
                </a:r>
                <a:r>
                  <a:rPr lang="en-US" i="1" dirty="0"/>
                  <a:t>actual</a:t>
                </a:r>
                <a:r>
                  <a:rPr lang="en-US" dirty="0"/>
                  <a:t> experience</a:t>
                </a:r>
              </a:p>
              <a:p>
                <a:endParaRPr lang="en-US" dirty="0"/>
              </a:p>
              <a:p>
                <a:r>
                  <a:rPr lang="en-US" dirty="0"/>
                  <a:t>One workaround is to assure that all actions have a </a:t>
                </a:r>
                <a:r>
                  <a:rPr lang="en-US" b="1" dirty="0"/>
                  <a:t>non-zero</a:t>
                </a:r>
                <a:r>
                  <a:rPr lang="en-US" dirty="0"/>
                  <a:t> probability of being selected in each state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probability of selecting an random action) -&gt; also called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i="1" dirty="0"/>
                  <a:t>-greedy</a:t>
                </a:r>
                <a:r>
                  <a:rPr lang="en-US" dirty="0"/>
                  <a:t> exploration</a:t>
                </a: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FFF7F108-BC76-4B7D-8F3B-F9B1B140B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5" y="1300762"/>
                <a:ext cx="8613263" cy="3474438"/>
              </a:xfrm>
              <a:blipFill>
                <a:blip r:embed="rId2"/>
                <a:stretch>
                  <a:fillRect l="-991" t="-2807" r="-63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8478A5-5AC1-4FD0-BD55-9805A418772E}"/>
                  </a:ext>
                </a:extLst>
              </p:cNvPr>
              <p:cNvSpPr txBox="1"/>
              <p:nvPr/>
            </p:nvSpPr>
            <p:spPr>
              <a:xfrm>
                <a:off x="2298582" y="5023132"/>
                <a:ext cx="424808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den>
                                    </m:f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8478A5-5AC1-4FD0-BD55-9805A418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2" y="5023132"/>
                <a:ext cx="4248086" cy="1248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79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On-policy first-visit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F2B12-AA86-453E-9A03-9F9BABE6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50" y="1247411"/>
            <a:ext cx="7788499" cy="49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3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On-policy / Off-policy Control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4A87E63-0DEB-45DF-9803-E474A7F565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9455" y="1300761"/>
            <a:ext cx="8613263" cy="1157959"/>
          </a:xfrm>
        </p:spPr>
        <p:txBody>
          <a:bodyPr>
            <a:normAutofit/>
          </a:bodyPr>
          <a:lstStyle/>
          <a:p>
            <a:r>
              <a:rPr lang="en-US" dirty="0"/>
              <a:t>There is still a second way to eliminate the exploration starts assumption…</a:t>
            </a:r>
          </a:p>
        </p:txBody>
      </p:sp>
      <p:pic>
        <p:nvPicPr>
          <p:cNvPr id="1028" name="Picture 4" descr="Boy over shoulder view playing game of chess. Close-up ...">
            <a:extLst>
              <a:ext uri="{FF2B5EF4-FFF2-40B4-BE49-F238E27FC236}">
                <a16:creationId xmlns:a16="http://schemas.microsoft.com/office/drawing/2014/main" id="{659074E3-5E31-42D5-B87B-19EB33CB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789556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56D28-BCE4-4810-8417-12FF71D622BA}"/>
              </a:ext>
            </a:extLst>
          </p:cNvPr>
          <p:cNvSpPr txBox="1"/>
          <p:nvPr/>
        </p:nvSpPr>
        <p:spPr>
          <a:xfrm rot="21161937">
            <a:off x="1936495" y="5447745"/>
            <a:ext cx="203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Aha, I wouldn’t do that if I were you!</a:t>
            </a:r>
          </a:p>
        </p:txBody>
      </p:sp>
    </p:spTree>
    <p:extLst>
      <p:ext uri="{BB962C8B-B14F-4D97-AF65-F5344CB8AC3E}">
        <p14:creationId xmlns:p14="http://schemas.microsoft.com/office/powerpoint/2010/main" val="3754599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On-policy / Off-policy Control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4A87E63-0DEB-45DF-9803-E474A7F565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9455" y="1300761"/>
            <a:ext cx="8613263" cy="4777828"/>
          </a:xfrm>
        </p:spPr>
        <p:txBody>
          <a:bodyPr>
            <a:normAutofit/>
          </a:bodyPr>
          <a:lstStyle/>
          <a:p>
            <a:r>
              <a:rPr lang="en-US" dirty="0"/>
              <a:t>On-policy methods attempts to </a:t>
            </a:r>
            <a:r>
              <a:rPr lang="en-US" i="1" dirty="0"/>
              <a:t>improve</a:t>
            </a:r>
            <a:r>
              <a:rPr lang="en-US" dirty="0"/>
              <a:t> the policy that is being used to </a:t>
            </a:r>
            <a:r>
              <a:rPr lang="en-US" b="1" dirty="0"/>
              <a:t>make decisions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Off-policy methods evaluate or improve a policy that </a:t>
            </a:r>
            <a:r>
              <a:rPr lang="en-US" i="1" dirty="0"/>
              <a:t>different</a:t>
            </a:r>
            <a:r>
              <a:rPr lang="en-US" dirty="0"/>
              <a:t> of the one that is </a:t>
            </a:r>
            <a:r>
              <a:rPr lang="en-US" b="1" dirty="0"/>
              <a:t>generating data </a:t>
            </a:r>
            <a:r>
              <a:rPr lang="en-US" dirty="0"/>
              <a:t>-&gt; Learn an </a:t>
            </a:r>
            <a:r>
              <a:rPr lang="en-US" i="1" dirty="0"/>
              <a:t>optimal</a:t>
            </a:r>
            <a:r>
              <a:rPr lang="en-US" dirty="0"/>
              <a:t> policy while following an </a:t>
            </a:r>
            <a:r>
              <a:rPr lang="en-US" i="1" dirty="0"/>
              <a:t>exploratory</a:t>
            </a:r>
            <a:r>
              <a:rPr lang="en-US" dirty="0"/>
              <a:t> policy</a:t>
            </a:r>
          </a:p>
          <a:p>
            <a:endParaRPr lang="en-US" b="1" dirty="0"/>
          </a:p>
          <a:p>
            <a:r>
              <a:rPr lang="en-US" dirty="0"/>
              <a:t>Why would that be interesting?</a:t>
            </a:r>
          </a:p>
        </p:txBody>
      </p:sp>
    </p:spTree>
    <p:extLst>
      <p:ext uri="{BB962C8B-B14F-4D97-AF65-F5344CB8AC3E}">
        <p14:creationId xmlns:p14="http://schemas.microsoft.com/office/powerpoint/2010/main" val="1925664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50797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Learn from observing humans or other agents (not only how to mimic them, but also how to do better)</a:t>
                </a:r>
              </a:p>
              <a:p>
                <a:endParaRPr lang="en-US" dirty="0"/>
              </a:p>
              <a:p>
                <a:r>
                  <a:rPr lang="en-US" dirty="0"/>
                  <a:t>Re-use experience generated from old policies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to better exploit available data (treating the past experience like a data set)</a:t>
                </a:r>
              </a:p>
              <a:p>
                <a:endParaRPr lang="en-US" dirty="0"/>
              </a:p>
              <a:p>
                <a:r>
                  <a:rPr lang="en-US" dirty="0"/>
                  <a:t>Learn about </a:t>
                </a:r>
                <a:r>
                  <a:rPr lang="en-US" i="1" dirty="0"/>
                  <a:t>multiple</a:t>
                </a:r>
                <a:r>
                  <a:rPr lang="en-US" dirty="0"/>
                  <a:t> policies while following </a:t>
                </a:r>
                <a:r>
                  <a:rPr lang="en-US" i="1" dirty="0"/>
                  <a:t>one</a:t>
                </a:r>
                <a:r>
                  <a:rPr lang="en-US" dirty="0"/>
                  <a:t> policy (there might exist multiple behaviors that we are interested in)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5079719"/>
              </a:xfrm>
              <a:blipFill>
                <a:blip r:embed="rId2"/>
                <a:stretch>
                  <a:fillRect l="-991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8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4A87E63-0DEB-45DF-9803-E474A7F565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9455" y="1300761"/>
            <a:ext cx="8613263" cy="1178279"/>
          </a:xfrm>
        </p:spPr>
        <p:txBody>
          <a:bodyPr>
            <a:normAutofit/>
          </a:bodyPr>
          <a:lstStyle/>
          <a:p>
            <a:r>
              <a:rPr lang="en-US" dirty="0"/>
              <a:t>General idea is to estimate the expectation of a different distribution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597EA8-967F-4572-8DEB-B53F48C00DD4}"/>
              </a:ext>
            </a:extLst>
          </p:cNvPr>
          <p:cNvGrpSpPr/>
          <p:nvPr/>
        </p:nvGrpSpPr>
        <p:grpSpPr>
          <a:xfrm>
            <a:off x="852539" y="3000388"/>
            <a:ext cx="7727417" cy="1912014"/>
            <a:chOff x="852539" y="2759522"/>
            <a:chExt cx="7727417" cy="19120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F571B6C-EFF7-4962-B5D6-6264D357FC38}"/>
                    </a:ext>
                  </a:extLst>
                </p:cNvPr>
                <p:cNvSpPr txBox="1"/>
                <p:nvPr/>
              </p:nvSpPr>
              <p:spPr>
                <a:xfrm>
                  <a:off x="852539" y="2759522"/>
                  <a:ext cx="3867021" cy="894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F571B6C-EFF7-4962-B5D6-6264D357FC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539" y="2759522"/>
                  <a:ext cx="3867021" cy="8943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190292-D0BB-401B-8316-154F23956D71}"/>
                    </a:ext>
                  </a:extLst>
                </p:cNvPr>
                <p:cNvSpPr txBox="1"/>
                <p:nvPr/>
              </p:nvSpPr>
              <p:spPr>
                <a:xfrm>
                  <a:off x="2417179" y="3757824"/>
                  <a:ext cx="6162777" cy="9137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)∙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190292-D0BB-401B-8316-154F23956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179" y="3757824"/>
                  <a:ext cx="6162777" cy="9137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A788B-A700-4D01-9146-574216E01D45}"/>
              </a:ext>
            </a:extLst>
          </p:cNvPr>
          <p:cNvCxnSpPr>
            <a:cxnSpLocks/>
          </p:cNvCxnSpPr>
          <p:nvPr/>
        </p:nvCxnSpPr>
        <p:spPr>
          <a:xfrm flipV="1">
            <a:off x="1066800" y="3616960"/>
            <a:ext cx="335280" cy="11379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ED2310-7A05-4C5E-B96A-A23B4AD48FAB}"/>
              </a:ext>
            </a:extLst>
          </p:cNvPr>
          <p:cNvSpPr txBox="1"/>
          <p:nvPr/>
        </p:nvSpPr>
        <p:spPr>
          <a:xfrm>
            <a:off x="168846" y="4847037"/>
            <a:ext cx="304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distribution </a:t>
            </a:r>
            <a:r>
              <a:rPr lang="en-US" i="1" dirty="0"/>
              <a:t>P</a:t>
            </a:r>
          </a:p>
          <a:p>
            <a:r>
              <a:rPr lang="en-US" dirty="0"/>
              <a:t>(</a:t>
            </a:r>
            <a:r>
              <a:rPr lang="en-US" i="1" dirty="0"/>
              <a:t>behavior/exploratory</a:t>
            </a:r>
            <a:r>
              <a:rPr lang="en-US" dirty="0"/>
              <a:t> policy)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5E5DDE-B9F4-4C1E-9089-491E3010391D}"/>
              </a:ext>
            </a:extLst>
          </p:cNvPr>
          <p:cNvCxnSpPr/>
          <p:nvPr/>
        </p:nvCxnSpPr>
        <p:spPr>
          <a:xfrm flipV="1">
            <a:off x="6164708" y="4641740"/>
            <a:ext cx="304800" cy="10160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2C9DEC-55FC-4DBF-9680-01D4969A94D8}"/>
              </a:ext>
            </a:extLst>
          </p:cNvPr>
          <p:cNvSpPr txBox="1"/>
          <p:nvPr/>
        </p:nvSpPr>
        <p:spPr>
          <a:xfrm>
            <a:off x="5237005" y="5687557"/>
            <a:ext cx="359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(new) Probability distribution </a:t>
            </a:r>
            <a:r>
              <a:rPr lang="en-US" i="1" dirty="0"/>
              <a:t>Q</a:t>
            </a:r>
          </a:p>
          <a:p>
            <a:r>
              <a:rPr lang="en-US" dirty="0"/>
              <a:t>(</a:t>
            </a:r>
            <a:r>
              <a:rPr lang="en-US" i="1" dirty="0"/>
              <a:t>target/optimal</a:t>
            </a:r>
            <a:r>
              <a:rPr lang="en-US" dirty="0"/>
              <a:t> policy)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278BEA-16AC-48E5-8A6E-C71D3C2B1D33}"/>
              </a:ext>
            </a:extLst>
          </p:cNvPr>
          <p:cNvSpPr txBox="1"/>
          <p:nvPr/>
        </p:nvSpPr>
        <p:spPr>
          <a:xfrm>
            <a:off x="1717040" y="2384478"/>
            <a:ext cx="185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 of </a:t>
            </a:r>
            <a:r>
              <a:rPr lang="en-US" i="1" dirty="0"/>
              <a:t>actual</a:t>
            </a:r>
            <a:r>
              <a:rPr lang="en-US" dirty="0"/>
              <a:t> experience</a:t>
            </a:r>
            <a:endParaRPr lang="en-US" i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FEF679-4958-418F-AB4B-D294D1BA4AE2}"/>
              </a:ext>
            </a:extLst>
          </p:cNvPr>
          <p:cNvCxnSpPr>
            <a:cxnSpLocks/>
          </p:cNvCxnSpPr>
          <p:nvPr/>
        </p:nvCxnSpPr>
        <p:spPr>
          <a:xfrm flipH="1">
            <a:off x="1066800" y="2573255"/>
            <a:ext cx="650240" cy="59157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BBD093-A237-4BA2-82A9-12F6B0051790}"/>
              </a:ext>
            </a:extLst>
          </p:cNvPr>
          <p:cNvCxnSpPr>
            <a:cxnSpLocks/>
          </p:cNvCxnSpPr>
          <p:nvPr/>
        </p:nvCxnSpPr>
        <p:spPr>
          <a:xfrm flipH="1">
            <a:off x="6144388" y="3662591"/>
            <a:ext cx="650240" cy="59157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0D1318-C301-4843-818B-3DEA1A757F49}"/>
              </a:ext>
            </a:extLst>
          </p:cNvPr>
          <p:cNvSpPr txBox="1"/>
          <p:nvPr/>
        </p:nvSpPr>
        <p:spPr>
          <a:xfrm>
            <a:off x="6785674" y="3339425"/>
            <a:ext cx="185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 of </a:t>
            </a:r>
            <a:r>
              <a:rPr lang="en-US" i="1" dirty="0"/>
              <a:t>optimal</a:t>
            </a:r>
            <a:r>
              <a:rPr lang="en-US" dirty="0"/>
              <a:t> behavior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874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117827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define an </a:t>
                </a:r>
                <a:r>
                  <a:rPr lang="en-US" i="1" dirty="0"/>
                  <a:t>importance-sampling ratio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as the relative probability of a trajectory under target and behavior policies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1178279"/>
              </a:xfrm>
              <a:blipFill>
                <a:blip r:embed="rId2"/>
                <a:stretch>
                  <a:fillRect l="-849" t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BFCD00B-8462-4BF9-9034-8A0648B3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2578959"/>
            <a:ext cx="7559040" cy="1700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7EF56-8599-4A6E-9A4A-0DF08D29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" y="4634426"/>
            <a:ext cx="7559040" cy="922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2394E6-AFB4-4F59-9727-2D4FFE68FE68}"/>
                  </a:ext>
                </a:extLst>
              </p:cNvPr>
              <p:cNvSpPr txBox="1"/>
              <p:nvPr/>
            </p:nvSpPr>
            <p:spPr>
              <a:xfrm>
                <a:off x="2226442" y="5719392"/>
                <a:ext cx="39051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if the </a:t>
                </a:r>
                <a:r>
                  <a:rPr lang="en-US" i="1" dirty="0"/>
                  <a:t>target</a:t>
                </a:r>
                <a:r>
                  <a:rPr lang="en-US" dirty="0"/>
                  <a:t> policy wouldn’t ever take it such trajectory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2394E6-AFB4-4F59-9727-2D4FFE68F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42" y="5719392"/>
                <a:ext cx="3905118" cy="923330"/>
              </a:xfrm>
              <a:prstGeom prst="rect">
                <a:avLst/>
              </a:prstGeom>
              <a:blipFill>
                <a:blip r:embed="rId5"/>
                <a:stretch>
                  <a:fillRect l="-124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FC9D1FA-BD21-4A2C-977B-D101FEAA74B5}"/>
              </a:ext>
            </a:extLst>
          </p:cNvPr>
          <p:cNvCxnSpPr>
            <a:cxnSpLocks/>
            <a:endCxn id="33" idx="6"/>
          </p:cNvCxnSpPr>
          <p:nvPr/>
        </p:nvCxnSpPr>
        <p:spPr>
          <a:xfrm flipV="1">
            <a:off x="5800582" y="4865129"/>
            <a:ext cx="2479818" cy="1315930"/>
          </a:xfrm>
          <a:prstGeom prst="bentConnector3">
            <a:avLst>
              <a:gd name="adj1" fmla="val 12028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B2D0B8B-A798-45B8-A72B-536BA5185393}"/>
              </a:ext>
            </a:extLst>
          </p:cNvPr>
          <p:cNvSpPr/>
          <p:nvPr/>
        </p:nvSpPr>
        <p:spPr>
          <a:xfrm>
            <a:off x="6898640" y="4634426"/>
            <a:ext cx="1381760" cy="46140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44497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we wish to compute the expected returns for </a:t>
                </a:r>
                <a:r>
                  <a:rPr lang="en-US" i="1" dirty="0"/>
                  <a:t>target</a:t>
                </a:r>
                <a:r>
                  <a:rPr lang="en-US" dirty="0"/>
                  <a:t> policy, but all we have are 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due to </a:t>
                </a:r>
                <a:r>
                  <a:rPr lang="en-US" i="1" dirty="0"/>
                  <a:t>behavior</a:t>
                </a:r>
                <a:r>
                  <a:rPr lang="en-US" dirty="0"/>
                  <a:t> policy. But they have the wrong expectation…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That’s where importance-sampling ratio comes in….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4449799"/>
              </a:xfrm>
              <a:blipFill>
                <a:blip r:embed="rId2"/>
                <a:stretch>
                  <a:fillRect l="-991" t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09AB867-C416-49C2-A22E-51F882ED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05" y="2979737"/>
            <a:ext cx="2761615" cy="43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AC21A-9EE3-4C3C-92F4-7B037A37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7" y="4824045"/>
            <a:ext cx="43243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51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1249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There are two ways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a batch of observed episodes following a behavior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5" y="1300761"/>
                <a:ext cx="8613263" cy="1249399"/>
              </a:xfrm>
              <a:blipFill>
                <a:blip r:embed="rId2"/>
                <a:stretch>
                  <a:fillRect l="-991" t="-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C27A6-FA92-454F-BBCF-55FA5B9AB71C}"/>
              </a:ext>
            </a:extLst>
          </p:cNvPr>
          <p:cNvCxnSpPr/>
          <p:nvPr/>
        </p:nvCxnSpPr>
        <p:spPr>
          <a:xfrm>
            <a:off x="497840" y="3215640"/>
            <a:ext cx="7741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6D014D-914A-491C-9924-F1B252266334}"/>
              </a:ext>
            </a:extLst>
          </p:cNvPr>
          <p:cNvSpPr txBox="1"/>
          <p:nvPr/>
        </p:nvSpPr>
        <p:spPr>
          <a:xfrm>
            <a:off x="8239760" y="2954030"/>
            <a:ext cx="78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268E40-6980-4106-B1B0-3FB541B04875}"/>
              </a:ext>
            </a:extLst>
          </p:cNvPr>
          <p:cNvCxnSpPr>
            <a:cxnSpLocks/>
          </p:cNvCxnSpPr>
          <p:nvPr/>
        </p:nvCxnSpPr>
        <p:spPr>
          <a:xfrm flipV="1">
            <a:off x="91440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62EDE7-1C13-4DB4-8D8B-833CC41A128D}"/>
              </a:ext>
            </a:extLst>
          </p:cNvPr>
          <p:cNvCxnSpPr>
            <a:cxnSpLocks/>
          </p:cNvCxnSpPr>
          <p:nvPr/>
        </p:nvCxnSpPr>
        <p:spPr>
          <a:xfrm flipV="1">
            <a:off x="106680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1BDF65-CB96-4067-B956-14B575B1C9EF}"/>
              </a:ext>
            </a:extLst>
          </p:cNvPr>
          <p:cNvCxnSpPr>
            <a:cxnSpLocks/>
          </p:cNvCxnSpPr>
          <p:nvPr/>
        </p:nvCxnSpPr>
        <p:spPr>
          <a:xfrm flipV="1">
            <a:off x="12141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FE2304-1A5B-4AD7-AF62-A5312D0617FC}"/>
              </a:ext>
            </a:extLst>
          </p:cNvPr>
          <p:cNvCxnSpPr>
            <a:cxnSpLocks/>
          </p:cNvCxnSpPr>
          <p:nvPr/>
        </p:nvCxnSpPr>
        <p:spPr>
          <a:xfrm flipV="1">
            <a:off x="13665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00E885-FAF6-4C50-BF2B-4263F737FD56}"/>
              </a:ext>
            </a:extLst>
          </p:cNvPr>
          <p:cNvCxnSpPr>
            <a:cxnSpLocks/>
          </p:cNvCxnSpPr>
          <p:nvPr/>
        </p:nvCxnSpPr>
        <p:spPr>
          <a:xfrm flipV="1">
            <a:off x="84328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84F08C-354C-4F1A-9E74-1AC2B140EA7C}"/>
              </a:ext>
            </a:extLst>
          </p:cNvPr>
          <p:cNvCxnSpPr>
            <a:cxnSpLocks/>
          </p:cNvCxnSpPr>
          <p:nvPr/>
        </p:nvCxnSpPr>
        <p:spPr>
          <a:xfrm flipV="1">
            <a:off x="995680" y="3098800"/>
            <a:ext cx="0" cy="27432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85BD1F-3C65-4063-ADE5-1AACEC878EB3}"/>
              </a:ext>
            </a:extLst>
          </p:cNvPr>
          <p:cNvCxnSpPr>
            <a:cxnSpLocks/>
          </p:cNvCxnSpPr>
          <p:nvPr/>
        </p:nvCxnSpPr>
        <p:spPr>
          <a:xfrm flipV="1">
            <a:off x="1143000" y="3103880"/>
            <a:ext cx="0" cy="2743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57D4C0-EF9C-47D7-AC86-B9DE5CE0E68C}"/>
              </a:ext>
            </a:extLst>
          </p:cNvPr>
          <p:cNvCxnSpPr>
            <a:cxnSpLocks/>
          </p:cNvCxnSpPr>
          <p:nvPr/>
        </p:nvCxnSpPr>
        <p:spPr>
          <a:xfrm flipV="1">
            <a:off x="12954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AFAECC-7270-4540-A7F1-C24B35559CBA}"/>
              </a:ext>
            </a:extLst>
          </p:cNvPr>
          <p:cNvCxnSpPr>
            <a:cxnSpLocks/>
          </p:cNvCxnSpPr>
          <p:nvPr/>
        </p:nvCxnSpPr>
        <p:spPr>
          <a:xfrm flipV="1">
            <a:off x="151384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7962D5-0E36-45D3-97C5-2A31F101FE72}"/>
              </a:ext>
            </a:extLst>
          </p:cNvPr>
          <p:cNvCxnSpPr>
            <a:cxnSpLocks/>
          </p:cNvCxnSpPr>
          <p:nvPr/>
        </p:nvCxnSpPr>
        <p:spPr>
          <a:xfrm flipV="1">
            <a:off x="166624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24BBC-C0EE-4430-BC8F-C4C04D05C8D6}"/>
              </a:ext>
            </a:extLst>
          </p:cNvPr>
          <p:cNvCxnSpPr>
            <a:cxnSpLocks/>
          </p:cNvCxnSpPr>
          <p:nvPr/>
        </p:nvCxnSpPr>
        <p:spPr>
          <a:xfrm flipV="1">
            <a:off x="18135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98910F-4E3D-4F5E-9E48-3B9F0D93D319}"/>
              </a:ext>
            </a:extLst>
          </p:cNvPr>
          <p:cNvCxnSpPr>
            <a:cxnSpLocks/>
          </p:cNvCxnSpPr>
          <p:nvPr/>
        </p:nvCxnSpPr>
        <p:spPr>
          <a:xfrm flipV="1">
            <a:off x="19659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1B763C-FAD7-42E2-9A55-0F3A1EE6C91B}"/>
              </a:ext>
            </a:extLst>
          </p:cNvPr>
          <p:cNvCxnSpPr>
            <a:cxnSpLocks/>
          </p:cNvCxnSpPr>
          <p:nvPr/>
        </p:nvCxnSpPr>
        <p:spPr>
          <a:xfrm flipV="1">
            <a:off x="144272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3FAEB5-1EE3-4614-B533-803D291E5124}"/>
              </a:ext>
            </a:extLst>
          </p:cNvPr>
          <p:cNvCxnSpPr>
            <a:cxnSpLocks/>
          </p:cNvCxnSpPr>
          <p:nvPr/>
        </p:nvCxnSpPr>
        <p:spPr>
          <a:xfrm flipV="1">
            <a:off x="159512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5CC07D-9A1E-42A2-A2FC-90E7BDDDF498}"/>
              </a:ext>
            </a:extLst>
          </p:cNvPr>
          <p:cNvCxnSpPr>
            <a:cxnSpLocks/>
          </p:cNvCxnSpPr>
          <p:nvPr/>
        </p:nvCxnSpPr>
        <p:spPr>
          <a:xfrm flipV="1">
            <a:off x="17424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2CD1FD-02C2-44F6-9B34-E3AE83C7D965}"/>
              </a:ext>
            </a:extLst>
          </p:cNvPr>
          <p:cNvCxnSpPr>
            <a:cxnSpLocks/>
          </p:cNvCxnSpPr>
          <p:nvPr/>
        </p:nvCxnSpPr>
        <p:spPr>
          <a:xfrm flipV="1">
            <a:off x="18948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FA135C-6001-4116-9D14-3434243D19A9}"/>
              </a:ext>
            </a:extLst>
          </p:cNvPr>
          <p:cNvCxnSpPr>
            <a:cxnSpLocks/>
          </p:cNvCxnSpPr>
          <p:nvPr/>
        </p:nvCxnSpPr>
        <p:spPr>
          <a:xfrm flipV="1">
            <a:off x="21183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1ED1F-E9BA-432B-820A-F613160CBCE6}"/>
              </a:ext>
            </a:extLst>
          </p:cNvPr>
          <p:cNvCxnSpPr>
            <a:cxnSpLocks/>
          </p:cNvCxnSpPr>
          <p:nvPr/>
        </p:nvCxnSpPr>
        <p:spPr>
          <a:xfrm flipV="1">
            <a:off x="22707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D9B642-2F63-47B3-81F0-66DB87F36E20}"/>
              </a:ext>
            </a:extLst>
          </p:cNvPr>
          <p:cNvCxnSpPr>
            <a:cxnSpLocks/>
          </p:cNvCxnSpPr>
          <p:nvPr/>
        </p:nvCxnSpPr>
        <p:spPr>
          <a:xfrm flipV="1">
            <a:off x="241808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9D6CCC-C259-4CC7-B912-C4E9629F1567}"/>
              </a:ext>
            </a:extLst>
          </p:cNvPr>
          <p:cNvCxnSpPr>
            <a:cxnSpLocks/>
          </p:cNvCxnSpPr>
          <p:nvPr/>
        </p:nvCxnSpPr>
        <p:spPr>
          <a:xfrm flipV="1">
            <a:off x="257048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BF4656-3E68-40B3-994B-8A029D0416B6}"/>
              </a:ext>
            </a:extLst>
          </p:cNvPr>
          <p:cNvCxnSpPr>
            <a:cxnSpLocks/>
          </p:cNvCxnSpPr>
          <p:nvPr/>
        </p:nvCxnSpPr>
        <p:spPr>
          <a:xfrm flipV="1">
            <a:off x="20472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070738-6FCF-4D7E-B028-A739A704FA04}"/>
              </a:ext>
            </a:extLst>
          </p:cNvPr>
          <p:cNvCxnSpPr>
            <a:cxnSpLocks/>
          </p:cNvCxnSpPr>
          <p:nvPr/>
        </p:nvCxnSpPr>
        <p:spPr>
          <a:xfrm flipV="1">
            <a:off x="21996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E8CFCB-24BC-40CC-AE5B-E4E8B568E965}"/>
              </a:ext>
            </a:extLst>
          </p:cNvPr>
          <p:cNvCxnSpPr>
            <a:cxnSpLocks/>
          </p:cNvCxnSpPr>
          <p:nvPr/>
        </p:nvCxnSpPr>
        <p:spPr>
          <a:xfrm flipV="1">
            <a:off x="234696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7BAE67-9453-4BB9-8562-2D33A9DA2D93}"/>
              </a:ext>
            </a:extLst>
          </p:cNvPr>
          <p:cNvCxnSpPr>
            <a:cxnSpLocks/>
          </p:cNvCxnSpPr>
          <p:nvPr/>
        </p:nvCxnSpPr>
        <p:spPr>
          <a:xfrm flipV="1">
            <a:off x="249936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C1AAD0-2F8E-4585-B8D4-F8820F90439D}"/>
              </a:ext>
            </a:extLst>
          </p:cNvPr>
          <p:cNvCxnSpPr>
            <a:cxnSpLocks/>
          </p:cNvCxnSpPr>
          <p:nvPr/>
        </p:nvCxnSpPr>
        <p:spPr>
          <a:xfrm flipV="1">
            <a:off x="271780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B05C60-60A1-427A-8F85-8C1E33882513}"/>
              </a:ext>
            </a:extLst>
          </p:cNvPr>
          <p:cNvCxnSpPr>
            <a:cxnSpLocks/>
          </p:cNvCxnSpPr>
          <p:nvPr/>
        </p:nvCxnSpPr>
        <p:spPr>
          <a:xfrm flipV="1">
            <a:off x="287020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0B81E7-245B-4765-BF38-22A2334F6BC3}"/>
              </a:ext>
            </a:extLst>
          </p:cNvPr>
          <p:cNvCxnSpPr>
            <a:cxnSpLocks/>
          </p:cNvCxnSpPr>
          <p:nvPr/>
        </p:nvCxnSpPr>
        <p:spPr>
          <a:xfrm flipV="1">
            <a:off x="301752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13FF-59DA-41A0-BD63-08122D05F90E}"/>
              </a:ext>
            </a:extLst>
          </p:cNvPr>
          <p:cNvCxnSpPr>
            <a:cxnSpLocks/>
          </p:cNvCxnSpPr>
          <p:nvPr/>
        </p:nvCxnSpPr>
        <p:spPr>
          <a:xfrm flipV="1">
            <a:off x="316992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AAA980-76D8-468B-889A-046C407A4109}"/>
              </a:ext>
            </a:extLst>
          </p:cNvPr>
          <p:cNvCxnSpPr>
            <a:cxnSpLocks/>
          </p:cNvCxnSpPr>
          <p:nvPr/>
        </p:nvCxnSpPr>
        <p:spPr>
          <a:xfrm flipV="1">
            <a:off x="264668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11F5F0-DBE0-42A3-B259-3B125621BF73}"/>
              </a:ext>
            </a:extLst>
          </p:cNvPr>
          <p:cNvCxnSpPr>
            <a:cxnSpLocks/>
          </p:cNvCxnSpPr>
          <p:nvPr/>
        </p:nvCxnSpPr>
        <p:spPr>
          <a:xfrm flipV="1">
            <a:off x="279908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9A617D-32F5-430B-8B55-AC1B3043AD35}"/>
              </a:ext>
            </a:extLst>
          </p:cNvPr>
          <p:cNvCxnSpPr>
            <a:cxnSpLocks/>
          </p:cNvCxnSpPr>
          <p:nvPr/>
        </p:nvCxnSpPr>
        <p:spPr>
          <a:xfrm flipV="1">
            <a:off x="294640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27153B-2243-4409-A7DE-27B744428415}"/>
              </a:ext>
            </a:extLst>
          </p:cNvPr>
          <p:cNvCxnSpPr>
            <a:cxnSpLocks/>
          </p:cNvCxnSpPr>
          <p:nvPr/>
        </p:nvCxnSpPr>
        <p:spPr>
          <a:xfrm flipV="1">
            <a:off x="309880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3ECD04-4541-4920-9A02-7DD28C3F4768}"/>
              </a:ext>
            </a:extLst>
          </p:cNvPr>
          <p:cNvCxnSpPr>
            <a:cxnSpLocks/>
          </p:cNvCxnSpPr>
          <p:nvPr/>
        </p:nvCxnSpPr>
        <p:spPr>
          <a:xfrm flipV="1">
            <a:off x="332232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273A27-F15E-48DD-8612-BBA1BE69F920}"/>
              </a:ext>
            </a:extLst>
          </p:cNvPr>
          <p:cNvCxnSpPr>
            <a:cxnSpLocks/>
          </p:cNvCxnSpPr>
          <p:nvPr/>
        </p:nvCxnSpPr>
        <p:spPr>
          <a:xfrm flipV="1">
            <a:off x="347472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8CD28B-1F04-422B-B2BA-042199E16828}"/>
              </a:ext>
            </a:extLst>
          </p:cNvPr>
          <p:cNvCxnSpPr>
            <a:cxnSpLocks/>
          </p:cNvCxnSpPr>
          <p:nvPr/>
        </p:nvCxnSpPr>
        <p:spPr>
          <a:xfrm flipV="1">
            <a:off x="362204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96B97F-360D-4876-8E50-7F43DFB1116A}"/>
              </a:ext>
            </a:extLst>
          </p:cNvPr>
          <p:cNvCxnSpPr>
            <a:cxnSpLocks/>
          </p:cNvCxnSpPr>
          <p:nvPr/>
        </p:nvCxnSpPr>
        <p:spPr>
          <a:xfrm flipV="1">
            <a:off x="377444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F85A9E-0345-451B-B185-AD13DA153140}"/>
              </a:ext>
            </a:extLst>
          </p:cNvPr>
          <p:cNvCxnSpPr>
            <a:cxnSpLocks/>
          </p:cNvCxnSpPr>
          <p:nvPr/>
        </p:nvCxnSpPr>
        <p:spPr>
          <a:xfrm flipV="1">
            <a:off x="325120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6D926A-C8AD-41A4-A34F-596DB4406193}"/>
              </a:ext>
            </a:extLst>
          </p:cNvPr>
          <p:cNvCxnSpPr>
            <a:cxnSpLocks/>
          </p:cNvCxnSpPr>
          <p:nvPr/>
        </p:nvCxnSpPr>
        <p:spPr>
          <a:xfrm flipV="1">
            <a:off x="340360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9873D9-CCF3-412E-906C-D80DB450D87B}"/>
              </a:ext>
            </a:extLst>
          </p:cNvPr>
          <p:cNvCxnSpPr>
            <a:cxnSpLocks/>
          </p:cNvCxnSpPr>
          <p:nvPr/>
        </p:nvCxnSpPr>
        <p:spPr>
          <a:xfrm flipV="1">
            <a:off x="355092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CD8E0D-A050-48E7-8BD4-ADDC6CA4A5E7}"/>
              </a:ext>
            </a:extLst>
          </p:cNvPr>
          <p:cNvCxnSpPr>
            <a:cxnSpLocks/>
          </p:cNvCxnSpPr>
          <p:nvPr/>
        </p:nvCxnSpPr>
        <p:spPr>
          <a:xfrm flipV="1">
            <a:off x="370332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C80B4-5EBA-462D-A551-6CFAEF77C33E}"/>
              </a:ext>
            </a:extLst>
          </p:cNvPr>
          <p:cNvCxnSpPr>
            <a:cxnSpLocks/>
          </p:cNvCxnSpPr>
          <p:nvPr/>
        </p:nvCxnSpPr>
        <p:spPr>
          <a:xfrm flipV="1">
            <a:off x="392176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AAD858-F76F-4ADA-A997-3C67E827D381}"/>
              </a:ext>
            </a:extLst>
          </p:cNvPr>
          <p:cNvCxnSpPr>
            <a:cxnSpLocks/>
          </p:cNvCxnSpPr>
          <p:nvPr/>
        </p:nvCxnSpPr>
        <p:spPr>
          <a:xfrm flipV="1">
            <a:off x="407416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39F8EB-FA99-4F18-8C1E-7E637BC10589}"/>
              </a:ext>
            </a:extLst>
          </p:cNvPr>
          <p:cNvCxnSpPr>
            <a:cxnSpLocks/>
          </p:cNvCxnSpPr>
          <p:nvPr/>
        </p:nvCxnSpPr>
        <p:spPr>
          <a:xfrm flipV="1">
            <a:off x="422148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6F3232-15C5-4525-B9B7-6B2396F3C17A}"/>
              </a:ext>
            </a:extLst>
          </p:cNvPr>
          <p:cNvCxnSpPr>
            <a:cxnSpLocks/>
          </p:cNvCxnSpPr>
          <p:nvPr/>
        </p:nvCxnSpPr>
        <p:spPr>
          <a:xfrm flipV="1">
            <a:off x="437388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219D1C-E3B4-44C4-A990-F7E003BB30FF}"/>
              </a:ext>
            </a:extLst>
          </p:cNvPr>
          <p:cNvCxnSpPr>
            <a:cxnSpLocks/>
          </p:cNvCxnSpPr>
          <p:nvPr/>
        </p:nvCxnSpPr>
        <p:spPr>
          <a:xfrm flipV="1">
            <a:off x="385064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39BA171-B84F-4E48-A3A0-B62774D1D53E}"/>
              </a:ext>
            </a:extLst>
          </p:cNvPr>
          <p:cNvCxnSpPr>
            <a:cxnSpLocks/>
          </p:cNvCxnSpPr>
          <p:nvPr/>
        </p:nvCxnSpPr>
        <p:spPr>
          <a:xfrm flipV="1">
            <a:off x="400304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76A018-0082-4465-9F02-270B854B7F8F}"/>
              </a:ext>
            </a:extLst>
          </p:cNvPr>
          <p:cNvCxnSpPr>
            <a:cxnSpLocks/>
          </p:cNvCxnSpPr>
          <p:nvPr/>
        </p:nvCxnSpPr>
        <p:spPr>
          <a:xfrm flipV="1">
            <a:off x="415036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61C2C7-5E9B-4A8A-BE64-3B660EBCCEA8}"/>
              </a:ext>
            </a:extLst>
          </p:cNvPr>
          <p:cNvCxnSpPr>
            <a:cxnSpLocks/>
          </p:cNvCxnSpPr>
          <p:nvPr/>
        </p:nvCxnSpPr>
        <p:spPr>
          <a:xfrm flipV="1">
            <a:off x="430276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E0FA39A-4F1A-4168-93E9-EFB7E304E03F}"/>
              </a:ext>
            </a:extLst>
          </p:cNvPr>
          <p:cNvCxnSpPr>
            <a:cxnSpLocks/>
          </p:cNvCxnSpPr>
          <p:nvPr/>
        </p:nvCxnSpPr>
        <p:spPr>
          <a:xfrm flipV="1">
            <a:off x="452628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793E9D-59FD-4299-9246-7B08F34CC0FB}"/>
              </a:ext>
            </a:extLst>
          </p:cNvPr>
          <p:cNvCxnSpPr>
            <a:cxnSpLocks/>
          </p:cNvCxnSpPr>
          <p:nvPr/>
        </p:nvCxnSpPr>
        <p:spPr>
          <a:xfrm flipV="1">
            <a:off x="467868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58A2CF-9CA7-4C25-B20F-6BC04234CD6D}"/>
              </a:ext>
            </a:extLst>
          </p:cNvPr>
          <p:cNvCxnSpPr>
            <a:cxnSpLocks/>
          </p:cNvCxnSpPr>
          <p:nvPr/>
        </p:nvCxnSpPr>
        <p:spPr>
          <a:xfrm flipV="1">
            <a:off x="482600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34561EE-FDB8-4797-B975-7740F091B2DA}"/>
              </a:ext>
            </a:extLst>
          </p:cNvPr>
          <p:cNvCxnSpPr>
            <a:cxnSpLocks/>
          </p:cNvCxnSpPr>
          <p:nvPr/>
        </p:nvCxnSpPr>
        <p:spPr>
          <a:xfrm flipV="1">
            <a:off x="497840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4ABB9A-A06D-4000-B5FB-13E279091C25}"/>
              </a:ext>
            </a:extLst>
          </p:cNvPr>
          <p:cNvCxnSpPr>
            <a:cxnSpLocks/>
          </p:cNvCxnSpPr>
          <p:nvPr/>
        </p:nvCxnSpPr>
        <p:spPr>
          <a:xfrm flipV="1">
            <a:off x="445516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9CD3D45-A977-452A-81A3-50B6138AA4FD}"/>
              </a:ext>
            </a:extLst>
          </p:cNvPr>
          <p:cNvCxnSpPr>
            <a:cxnSpLocks/>
          </p:cNvCxnSpPr>
          <p:nvPr/>
        </p:nvCxnSpPr>
        <p:spPr>
          <a:xfrm flipV="1">
            <a:off x="460756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DF57BD-6456-4369-88AF-9C13744DCF79}"/>
              </a:ext>
            </a:extLst>
          </p:cNvPr>
          <p:cNvCxnSpPr>
            <a:cxnSpLocks/>
          </p:cNvCxnSpPr>
          <p:nvPr/>
        </p:nvCxnSpPr>
        <p:spPr>
          <a:xfrm flipV="1">
            <a:off x="475488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2C495C-CC34-41BF-86D3-8C3EB1A24ED1}"/>
              </a:ext>
            </a:extLst>
          </p:cNvPr>
          <p:cNvCxnSpPr>
            <a:cxnSpLocks/>
          </p:cNvCxnSpPr>
          <p:nvPr/>
        </p:nvCxnSpPr>
        <p:spPr>
          <a:xfrm flipV="1">
            <a:off x="490728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F49731-9140-4291-89D2-E837602B24E3}"/>
              </a:ext>
            </a:extLst>
          </p:cNvPr>
          <p:cNvCxnSpPr>
            <a:cxnSpLocks/>
          </p:cNvCxnSpPr>
          <p:nvPr/>
        </p:nvCxnSpPr>
        <p:spPr>
          <a:xfrm flipV="1">
            <a:off x="51257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3B9B40-476B-4010-9FDD-DB19160DE95C}"/>
              </a:ext>
            </a:extLst>
          </p:cNvPr>
          <p:cNvCxnSpPr>
            <a:cxnSpLocks/>
          </p:cNvCxnSpPr>
          <p:nvPr/>
        </p:nvCxnSpPr>
        <p:spPr>
          <a:xfrm flipV="1">
            <a:off x="52781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256E9E-E757-4D99-880A-28591A0E974B}"/>
              </a:ext>
            </a:extLst>
          </p:cNvPr>
          <p:cNvCxnSpPr>
            <a:cxnSpLocks/>
          </p:cNvCxnSpPr>
          <p:nvPr/>
        </p:nvCxnSpPr>
        <p:spPr>
          <a:xfrm flipV="1">
            <a:off x="542544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1D4045-03C9-48B6-94EA-85E099E72EF6}"/>
              </a:ext>
            </a:extLst>
          </p:cNvPr>
          <p:cNvCxnSpPr>
            <a:cxnSpLocks/>
          </p:cNvCxnSpPr>
          <p:nvPr/>
        </p:nvCxnSpPr>
        <p:spPr>
          <a:xfrm flipV="1">
            <a:off x="557784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CBC1AF-45CC-4FF8-90E1-8AC55C7906CC}"/>
              </a:ext>
            </a:extLst>
          </p:cNvPr>
          <p:cNvCxnSpPr>
            <a:cxnSpLocks/>
          </p:cNvCxnSpPr>
          <p:nvPr/>
        </p:nvCxnSpPr>
        <p:spPr>
          <a:xfrm flipV="1">
            <a:off x="50546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A95DE40-7BBB-4365-A7C6-F72A25D97AD8}"/>
              </a:ext>
            </a:extLst>
          </p:cNvPr>
          <p:cNvCxnSpPr>
            <a:cxnSpLocks/>
          </p:cNvCxnSpPr>
          <p:nvPr/>
        </p:nvCxnSpPr>
        <p:spPr>
          <a:xfrm flipV="1">
            <a:off x="52070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5154F2E-5F7A-4AA5-BAF4-3777246468AE}"/>
              </a:ext>
            </a:extLst>
          </p:cNvPr>
          <p:cNvCxnSpPr>
            <a:cxnSpLocks/>
          </p:cNvCxnSpPr>
          <p:nvPr/>
        </p:nvCxnSpPr>
        <p:spPr>
          <a:xfrm flipV="1">
            <a:off x="535432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40F1E18-605E-4E21-8149-620DF5E480A2}"/>
              </a:ext>
            </a:extLst>
          </p:cNvPr>
          <p:cNvCxnSpPr>
            <a:cxnSpLocks/>
          </p:cNvCxnSpPr>
          <p:nvPr/>
        </p:nvCxnSpPr>
        <p:spPr>
          <a:xfrm flipV="1">
            <a:off x="550672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A3968E5-1476-4234-BF91-E33263DE1F78}"/>
              </a:ext>
            </a:extLst>
          </p:cNvPr>
          <p:cNvCxnSpPr>
            <a:cxnSpLocks/>
          </p:cNvCxnSpPr>
          <p:nvPr/>
        </p:nvCxnSpPr>
        <p:spPr>
          <a:xfrm flipV="1">
            <a:off x="566928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C3F61FE-0343-4DA1-8DB4-D3C80B9F7427}"/>
              </a:ext>
            </a:extLst>
          </p:cNvPr>
          <p:cNvCxnSpPr>
            <a:cxnSpLocks/>
          </p:cNvCxnSpPr>
          <p:nvPr/>
        </p:nvCxnSpPr>
        <p:spPr>
          <a:xfrm flipV="1">
            <a:off x="581660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5FAB635-725E-4185-81CA-586B6F501342}"/>
              </a:ext>
            </a:extLst>
          </p:cNvPr>
          <p:cNvCxnSpPr>
            <a:cxnSpLocks/>
          </p:cNvCxnSpPr>
          <p:nvPr/>
        </p:nvCxnSpPr>
        <p:spPr>
          <a:xfrm flipV="1">
            <a:off x="5969000" y="30835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F818FD5-4804-47D5-B3B8-65D59E203CCB}"/>
              </a:ext>
            </a:extLst>
          </p:cNvPr>
          <p:cNvCxnSpPr>
            <a:cxnSpLocks/>
          </p:cNvCxnSpPr>
          <p:nvPr/>
        </p:nvCxnSpPr>
        <p:spPr>
          <a:xfrm flipV="1">
            <a:off x="61163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9631855-8CEC-480B-9A94-605413E5C78F}"/>
              </a:ext>
            </a:extLst>
          </p:cNvPr>
          <p:cNvCxnSpPr>
            <a:cxnSpLocks/>
          </p:cNvCxnSpPr>
          <p:nvPr/>
        </p:nvCxnSpPr>
        <p:spPr>
          <a:xfrm flipV="1">
            <a:off x="62687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1596B80-8FE0-4B94-80ED-912F74B0E44B}"/>
              </a:ext>
            </a:extLst>
          </p:cNvPr>
          <p:cNvCxnSpPr>
            <a:cxnSpLocks/>
          </p:cNvCxnSpPr>
          <p:nvPr/>
        </p:nvCxnSpPr>
        <p:spPr>
          <a:xfrm flipV="1">
            <a:off x="574548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57D1161-2B11-4455-95E3-1974ED2D9075}"/>
              </a:ext>
            </a:extLst>
          </p:cNvPr>
          <p:cNvCxnSpPr>
            <a:cxnSpLocks/>
          </p:cNvCxnSpPr>
          <p:nvPr/>
        </p:nvCxnSpPr>
        <p:spPr>
          <a:xfrm flipV="1">
            <a:off x="5897880" y="30988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7C9E7FA-DC67-4B3C-AEC9-B58C076488DB}"/>
              </a:ext>
            </a:extLst>
          </p:cNvPr>
          <p:cNvCxnSpPr>
            <a:cxnSpLocks/>
          </p:cNvCxnSpPr>
          <p:nvPr/>
        </p:nvCxnSpPr>
        <p:spPr>
          <a:xfrm flipV="1">
            <a:off x="60452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04C6887-3A74-4133-A60F-ADB78DE6ABB5}"/>
              </a:ext>
            </a:extLst>
          </p:cNvPr>
          <p:cNvCxnSpPr>
            <a:cxnSpLocks/>
          </p:cNvCxnSpPr>
          <p:nvPr/>
        </p:nvCxnSpPr>
        <p:spPr>
          <a:xfrm flipV="1">
            <a:off x="61976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60EDFC-B007-4ECA-8FCB-CE6E91E81082}"/>
              </a:ext>
            </a:extLst>
          </p:cNvPr>
          <p:cNvCxnSpPr>
            <a:cxnSpLocks/>
          </p:cNvCxnSpPr>
          <p:nvPr/>
        </p:nvCxnSpPr>
        <p:spPr>
          <a:xfrm flipV="1">
            <a:off x="64211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AD3B593-699F-4147-B74B-4B24038C3CE1}"/>
              </a:ext>
            </a:extLst>
          </p:cNvPr>
          <p:cNvCxnSpPr>
            <a:cxnSpLocks/>
          </p:cNvCxnSpPr>
          <p:nvPr/>
        </p:nvCxnSpPr>
        <p:spPr>
          <a:xfrm flipV="1">
            <a:off x="657352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F9123A8-BB04-4C10-92E7-060CB6A66D4A}"/>
              </a:ext>
            </a:extLst>
          </p:cNvPr>
          <p:cNvCxnSpPr>
            <a:cxnSpLocks/>
          </p:cNvCxnSpPr>
          <p:nvPr/>
        </p:nvCxnSpPr>
        <p:spPr>
          <a:xfrm flipV="1">
            <a:off x="672084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A2B411F-9252-471D-BAF9-B61429F1EFDC}"/>
              </a:ext>
            </a:extLst>
          </p:cNvPr>
          <p:cNvCxnSpPr>
            <a:cxnSpLocks/>
          </p:cNvCxnSpPr>
          <p:nvPr/>
        </p:nvCxnSpPr>
        <p:spPr>
          <a:xfrm flipV="1">
            <a:off x="687324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FBB1057-3907-466D-8522-348BD51299AF}"/>
              </a:ext>
            </a:extLst>
          </p:cNvPr>
          <p:cNvCxnSpPr>
            <a:cxnSpLocks/>
          </p:cNvCxnSpPr>
          <p:nvPr/>
        </p:nvCxnSpPr>
        <p:spPr>
          <a:xfrm flipV="1">
            <a:off x="63500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1C9A737-07D4-407A-A9F6-787747B8A714}"/>
              </a:ext>
            </a:extLst>
          </p:cNvPr>
          <p:cNvCxnSpPr>
            <a:cxnSpLocks/>
          </p:cNvCxnSpPr>
          <p:nvPr/>
        </p:nvCxnSpPr>
        <p:spPr>
          <a:xfrm flipV="1">
            <a:off x="650240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1ADF711-8399-4E52-9564-F4A4B82AE776}"/>
              </a:ext>
            </a:extLst>
          </p:cNvPr>
          <p:cNvCxnSpPr>
            <a:cxnSpLocks/>
          </p:cNvCxnSpPr>
          <p:nvPr/>
        </p:nvCxnSpPr>
        <p:spPr>
          <a:xfrm flipV="1">
            <a:off x="664972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223ADC7-B468-4884-AAC3-26A789A96122}"/>
              </a:ext>
            </a:extLst>
          </p:cNvPr>
          <p:cNvCxnSpPr>
            <a:cxnSpLocks/>
          </p:cNvCxnSpPr>
          <p:nvPr/>
        </p:nvCxnSpPr>
        <p:spPr>
          <a:xfrm flipV="1">
            <a:off x="680212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19B0FCC-17F7-4E4A-8329-8BD9FE6A1501}"/>
              </a:ext>
            </a:extLst>
          </p:cNvPr>
          <p:cNvCxnSpPr>
            <a:cxnSpLocks/>
          </p:cNvCxnSpPr>
          <p:nvPr/>
        </p:nvCxnSpPr>
        <p:spPr>
          <a:xfrm flipV="1">
            <a:off x="70205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39CE90-809C-4CA6-A8CB-6C014F56004E}"/>
              </a:ext>
            </a:extLst>
          </p:cNvPr>
          <p:cNvCxnSpPr>
            <a:cxnSpLocks/>
          </p:cNvCxnSpPr>
          <p:nvPr/>
        </p:nvCxnSpPr>
        <p:spPr>
          <a:xfrm flipV="1">
            <a:off x="7172960" y="30886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1B6BB31-90B3-4CF5-B7E6-7BD8D9545537}"/>
              </a:ext>
            </a:extLst>
          </p:cNvPr>
          <p:cNvCxnSpPr>
            <a:cxnSpLocks/>
          </p:cNvCxnSpPr>
          <p:nvPr/>
        </p:nvCxnSpPr>
        <p:spPr>
          <a:xfrm flipV="1">
            <a:off x="732028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31C53ED-AB35-452E-9E5C-37FBEFD4DC96}"/>
              </a:ext>
            </a:extLst>
          </p:cNvPr>
          <p:cNvCxnSpPr>
            <a:cxnSpLocks/>
          </p:cNvCxnSpPr>
          <p:nvPr/>
        </p:nvCxnSpPr>
        <p:spPr>
          <a:xfrm flipV="1">
            <a:off x="747268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5118E44-51A2-4747-9D95-37D675B0BF2F}"/>
              </a:ext>
            </a:extLst>
          </p:cNvPr>
          <p:cNvCxnSpPr>
            <a:cxnSpLocks/>
          </p:cNvCxnSpPr>
          <p:nvPr/>
        </p:nvCxnSpPr>
        <p:spPr>
          <a:xfrm flipV="1">
            <a:off x="69494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8CC937C-4382-4944-B0E0-ECBA31576EE6}"/>
              </a:ext>
            </a:extLst>
          </p:cNvPr>
          <p:cNvCxnSpPr>
            <a:cxnSpLocks/>
          </p:cNvCxnSpPr>
          <p:nvPr/>
        </p:nvCxnSpPr>
        <p:spPr>
          <a:xfrm flipV="1">
            <a:off x="7101840" y="31038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7B5E17-1CDF-4478-9905-9AFDFC0157D3}"/>
              </a:ext>
            </a:extLst>
          </p:cNvPr>
          <p:cNvCxnSpPr>
            <a:cxnSpLocks/>
          </p:cNvCxnSpPr>
          <p:nvPr/>
        </p:nvCxnSpPr>
        <p:spPr>
          <a:xfrm flipV="1">
            <a:off x="724916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5EA6B69-2014-4757-8EEF-2F9F1A39D0A8}"/>
              </a:ext>
            </a:extLst>
          </p:cNvPr>
          <p:cNvCxnSpPr>
            <a:cxnSpLocks/>
          </p:cNvCxnSpPr>
          <p:nvPr/>
        </p:nvCxnSpPr>
        <p:spPr>
          <a:xfrm flipV="1">
            <a:off x="7401560" y="31089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B9C13B4-C002-473A-B23D-600D2535E486}"/>
              </a:ext>
            </a:extLst>
          </p:cNvPr>
          <p:cNvCxnSpPr>
            <a:cxnSpLocks/>
          </p:cNvCxnSpPr>
          <p:nvPr/>
        </p:nvCxnSpPr>
        <p:spPr>
          <a:xfrm flipV="1">
            <a:off x="7614920" y="30784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287E1DA-6831-45AB-AB1B-D530C3AE3682}"/>
              </a:ext>
            </a:extLst>
          </p:cNvPr>
          <p:cNvCxnSpPr>
            <a:cxnSpLocks/>
          </p:cNvCxnSpPr>
          <p:nvPr/>
        </p:nvCxnSpPr>
        <p:spPr>
          <a:xfrm flipV="1">
            <a:off x="7767320" y="30784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5071761-9B96-4B5E-A7CC-229DE9E3B50A}"/>
              </a:ext>
            </a:extLst>
          </p:cNvPr>
          <p:cNvCxnSpPr>
            <a:cxnSpLocks/>
          </p:cNvCxnSpPr>
          <p:nvPr/>
        </p:nvCxnSpPr>
        <p:spPr>
          <a:xfrm flipV="1">
            <a:off x="754380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1052E6C-02AB-4EDD-88F4-45879926346D}"/>
              </a:ext>
            </a:extLst>
          </p:cNvPr>
          <p:cNvCxnSpPr>
            <a:cxnSpLocks/>
          </p:cNvCxnSpPr>
          <p:nvPr/>
        </p:nvCxnSpPr>
        <p:spPr>
          <a:xfrm flipV="1">
            <a:off x="7696200" y="30937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/>
              <p:nvPr/>
            </p:nvSpPr>
            <p:spPr>
              <a:xfrm rot="2812001">
                <a:off x="774785" y="346330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774785" y="3463303"/>
                <a:ext cx="327782" cy="153888"/>
              </a:xfrm>
              <a:prstGeom prst="rect">
                <a:avLst/>
              </a:prstGeom>
              <a:blipFill>
                <a:blip r:embed="rId3"/>
                <a:stretch>
                  <a:fillRect l="-5357" r="-357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/>
              <p:nvPr/>
            </p:nvSpPr>
            <p:spPr>
              <a:xfrm rot="2812001">
                <a:off x="942705" y="345314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000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942705" y="3453143"/>
                <a:ext cx="327782" cy="153888"/>
              </a:xfrm>
              <a:prstGeom prst="rect">
                <a:avLst/>
              </a:prstGeom>
              <a:blipFill>
                <a:blip r:embed="rId4"/>
                <a:stretch>
                  <a:fillRect l="-5263" r="-175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/>
              <p:nvPr/>
            </p:nvSpPr>
            <p:spPr>
              <a:xfrm rot="2812001">
                <a:off x="1100467" y="344349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1100467" y="3443493"/>
                <a:ext cx="327782" cy="153888"/>
              </a:xfrm>
              <a:prstGeom prst="rect">
                <a:avLst/>
              </a:prstGeom>
              <a:blipFill>
                <a:blip r:embed="rId5"/>
                <a:stretch>
                  <a:fillRect l="-5357" r="-357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D9812EC9-F40A-4A2E-A846-446C3B4C2F15}"/>
              </a:ext>
            </a:extLst>
          </p:cNvPr>
          <p:cNvSpPr txBox="1"/>
          <p:nvPr/>
        </p:nvSpPr>
        <p:spPr>
          <a:xfrm>
            <a:off x="1355425" y="3327879"/>
            <a:ext cx="55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6" name="Right Brace 185">
            <a:extLst>
              <a:ext uri="{FF2B5EF4-FFF2-40B4-BE49-F238E27FC236}">
                <a16:creationId xmlns:a16="http://schemas.microsoft.com/office/drawing/2014/main" id="{68657B11-7680-46B9-BAFB-D381D7078DCB}"/>
              </a:ext>
            </a:extLst>
          </p:cNvPr>
          <p:cNvSpPr/>
          <p:nvPr/>
        </p:nvSpPr>
        <p:spPr>
          <a:xfrm rot="16200000">
            <a:off x="2098554" y="1451498"/>
            <a:ext cx="344420" cy="2895600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/>
              <p:nvPr/>
            </p:nvSpPr>
            <p:spPr>
              <a:xfrm rot="2812001">
                <a:off x="3591177" y="3483624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591177" y="3483624"/>
                <a:ext cx="404726" cy="153888"/>
              </a:xfrm>
              <a:prstGeom prst="rect">
                <a:avLst/>
              </a:prstGeom>
              <a:blipFill>
                <a:blip r:embed="rId6"/>
                <a:stretch>
                  <a:fillRect l="-4615" r="-307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862BA76C-A65E-4262-87AF-83B7F232AE40}"/>
              </a:ext>
            </a:extLst>
          </p:cNvPr>
          <p:cNvSpPr txBox="1"/>
          <p:nvPr/>
        </p:nvSpPr>
        <p:spPr>
          <a:xfrm>
            <a:off x="1793240" y="238606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/>
              <p:nvPr/>
            </p:nvSpPr>
            <p:spPr>
              <a:xfrm>
                <a:off x="-61022" y="2629589"/>
                <a:ext cx="13253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022" y="2629589"/>
                <a:ext cx="1325380" cy="215444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ight Brace 189">
            <a:extLst>
              <a:ext uri="{FF2B5EF4-FFF2-40B4-BE49-F238E27FC236}">
                <a16:creationId xmlns:a16="http://schemas.microsoft.com/office/drawing/2014/main" id="{EF4D80E1-A792-414A-B48B-931D042AD197}"/>
              </a:ext>
            </a:extLst>
          </p:cNvPr>
          <p:cNvSpPr/>
          <p:nvPr/>
        </p:nvSpPr>
        <p:spPr>
          <a:xfrm rot="16200000">
            <a:off x="4511550" y="1975757"/>
            <a:ext cx="344420" cy="1859279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A49DF49-92C1-4915-BD42-0B62077D9055}"/>
              </a:ext>
            </a:extLst>
          </p:cNvPr>
          <p:cNvSpPr txBox="1"/>
          <p:nvPr/>
        </p:nvSpPr>
        <p:spPr>
          <a:xfrm>
            <a:off x="4150360" y="238606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  <p:sp>
        <p:nvSpPr>
          <p:cNvPr id="192" name="Right Brace 191">
            <a:extLst>
              <a:ext uri="{FF2B5EF4-FFF2-40B4-BE49-F238E27FC236}">
                <a16:creationId xmlns:a16="http://schemas.microsoft.com/office/drawing/2014/main" id="{1CF84CFB-63F4-45D6-AFE1-01FB80392AFC}"/>
              </a:ext>
            </a:extLst>
          </p:cNvPr>
          <p:cNvSpPr/>
          <p:nvPr/>
        </p:nvSpPr>
        <p:spPr>
          <a:xfrm rot="16200000">
            <a:off x="6472435" y="1893452"/>
            <a:ext cx="344420" cy="2011691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ABC6D71-7BA1-4578-A2C1-4432F3385AEC}"/>
              </a:ext>
            </a:extLst>
          </p:cNvPr>
          <p:cNvSpPr txBox="1"/>
          <p:nvPr/>
        </p:nvSpPr>
        <p:spPr>
          <a:xfrm>
            <a:off x="6126480" y="241602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/>
              <p:nvPr/>
            </p:nvSpPr>
            <p:spPr>
              <a:xfrm rot="2812001">
                <a:off x="3728582" y="3470038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728582" y="3470038"/>
                <a:ext cx="404726" cy="153888"/>
              </a:xfrm>
              <a:prstGeom prst="rect">
                <a:avLst/>
              </a:prstGeom>
              <a:blipFill>
                <a:blip r:embed="rId8"/>
                <a:stretch>
                  <a:fillRect l="-4615" r="-307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/>
              <p:nvPr/>
            </p:nvSpPr>
            <p:spPr>
              <a:xfrm>
                <a:off x="347745" y="3999078"/>
                <a:ext cx="7067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all time steps in which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visited (within their episodes)</a:t>
                </a:r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3999078"/>
                <a:ext cx="7067063" cy="276999"/>
              </a:xfrm>
              <a:prstGeom prst="rect">
                <a:avLst/>
              </a:prstGeom>
              <a:blipFill>
                <a:blip r:embed="rId9"/>
                <a:stretch>
                  <a:fillRect l="-1122" t="-28889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Left Brace 197">
            <a:extLst>
              <a:ext uri="{FF2B5EF4-FFF2-40B4-BE49-F238E27FC236}">
                <a16:creationId xmlns:a16="http://schemas.microsoft.com/office/drawing/2014/main" id="{8FD37FA5-EC2E-4B15-A9D1-D2668B9AE1FA}"/>
              </a:ext>
            </a:extLst>
          </p:cNvPr>
          <p:cNvSpPr/>
          <p:nvPr/>
        </p:nvSpPr>
        <p:spPr>
          <a:xfrm rot="16200000">
            <a:off x="6070502" y="3323455"/>
            <a:ext cx="218440" cy="2138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F00C0063-18CD-4A19-8775-52BD0300C62C}"/>
              </a:ext>
            </a:extLst>
          </p:cNvPr>
          <p:cNvSpPr txBox="1"/>
          <p:nvPr/>
        </p:nvSpPr>
        <p:spPr>
          <a:xfrm>
            <a:off x="5080005" y="4466280"/>
            <a:ext cx="25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first-visit</a:t>
            </a:r>
            <a:r>
              <a:rPr lang="en-US" dirty="0"/>
              <a:t>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/>
              <p:nvPr/>
            </p:nvSpPr>
            <p:spPr>
              <a:xfrm>
                <a:off x="347745" y="5055394"/>
                <a:ext cx="4574522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           : returns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5055394"/>
                <a:ext cx="4574522" cy="303673"/>
              </a:xfrm>
              <a:prstGeom prst="rect">
                <a:avLst/>
              </a:prstGeom>
              <a:blipFill>
                <a:blip r:embed="rId10"/>
                <a:stretch>
                  <a:fillRect t="-24000" r="-22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/>
              <p:nvPr/>
            </p:nvSpPr>
            <p:spPr>
              <a:xfrm>
                <a:off x="327343" y="5445029"/>
                <a:ext cx="6413231" cy="388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: importance-sampling ratios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43" y="5445029"/>
                <a:ext cx="6413231" cy="388953"/>
              </a:xfrm>
              <a:prstGeom prst="rect">
                <a:avLst/>
              </a:prstGeom>
              <a:blipFill>
                <a:blip r:embed="rId11"/>
                <a:stretch>
                  <a:fillRect t="-14063" r="-209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34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148528" y="4068116"/>
                <a:ext cx="8613263" cy="1249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simply scale the returns by the ratios and average results</a:t>
                </a:r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148528" y="4068116"/>
                <a:ext cx="8613263" cy="1249399"/>
              </a:xfrm>
              <a:blipFill>
                <a:blip r:embed="rId2"/>
                <a:stretch>
                  <a:fillRect l="-991" t="-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C27A6-FA92-454F-BBCF-55FA5B9AB71C}"/>
              </a:ext>
            </a:extLst>
          </p:cNvPr>
          <p:cNvCxnSpPr/>
          <p:nvPr/>
        </p:nvCxnSpPr>
        <p:spPr>
          <a:xfrm>
            <a:off x="497840" y="2032000"/>
            <a:ext cx="7741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6D014D-914A-491C-9924-F1B252266334}"/>
              </a:ext>
            </a:extLst>
          </p:cNvPr>
          <p:cNvSpPr txBox="1"/>
          <p:nvPr/>
        </p:nvSpPr>
        <p:spPr>
          <a:xfrm>
            <a:off x="8239760" y="1770390"/>
            <a:ext cx="78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268E40-6980-4106-B1B0-3FB541B04875}"/>
              </a:ext>
            </a:extLst>
          </p:cNvPr>
          <p:cNvCxnSpPr>
            <a:cxnSpLocks/>
          </p:cNvCxnSpPr>
          <p:nvPr/>
        </p:nvCxnSpPr>
        <p:spPr>
          <a:xfrm flipV="1">
            <a:off x="9144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62EDE7-1C13-4DB4-8D8B-833CC41A128D}"/>
              </a:ext>
            </a:extLst>
          </p:cNvPr>
          <p:cNvCxnSpPr>
            <a:cxnSpLocks/>
          </p:cNvCxnSpPr>
          <p:nvPr/>
        </p:nvCxnSpPr>
        <p:spPr>
          <a:xfrm flipV="1">
            <a:off x="10668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1BDF65-CB96-4067-B956-14B575B1C9EF}"/>
              </a:ext>
            </a:extLst>
          </p:cNvPr>
          <p:cNvCxnSpPr>
            <a:cxnSpLocks/>
          </p:cNvCxnSpPr>
          <p:nvPr/>
        </p:nvCxnSpPr>
        <p:spPr>
          <a:xfrm flipV="1">
            <a:off x="1214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FE2304-1A5B-4AD7-AF62-A5312D0617FC}"/>
              </a:ext>
            </a:extLst>
          </p:cNvPr>
          <p:cNvCxnSpPr>
            <a:cxnSpLocks/>
          </p:cNvCxnSpPr>
          <p:nvPr/>
        </p:nvCxnSpPr>
        <p:spPr>
          <a:xfrm flipV="1">
            <a:off x="13665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00E885-FAF6-4C50-BF2B-4263F737FD56}"/>
              </a:ext>
            </a:extLst>
          </p:cNvPr>
          <p:cNvCxnSpPr>
            <a:cxnSpLocks/>
          </p:cNvCxnSpPr>
          <p:nvPr/>
        </p:nvCxnSpPr>
        <p:spPr>
          <a:xfrm flipV="1">
            <a:off x="8432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84F08C-354C-4F1A-9E74-1AC2B140EA7C}"/>
              </a:ext>
            </a:extLst>
          </p:cNvPr>
          <p:cNvCxnSpPr>
            <a:cxnSpLocks/>
          </p:cNvCxnSpPr>
          <p:nvPr/>
        </p:nvCxnSpPr>
        <p:spPr>
          <a:xfrm flipV="1">
            <a:off x="995680" y="1915160"/>
            <a:ext cx="0" cy="27432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85BD1F-3C65-4063-ADE5-1AACEC878EB3}"/>
              </a:ext>
            </a:extLst>
          </p:cNvPr>
          <p:cNvCxnSpPr>
            <a:cxnSpLocks/>
          </p:cNvCxnSpPr>
          <p:nvPr/>
        </p:nvCxnSpPr>
        <p:spPr>
          <a:xfrm flipV="1">
            <a:off x="1143000" y="1920240"/>
            <a:ext cx="0" cy="2743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57D4C0-EF9C-47D7-AC86-B9DE5CE0E68C}"/>
              </a:ext>
            </a:extLst>
          </p:cNvPr>
          <p:cNvCxnSpPr>
            <a:cxnSpLocks/>
          </p:cNvCxnSpPr>
          <p:nvPr/>
        </p:nvCxnSpPr>
        <p:spPr>
          <a:xfrm flipV="1">
            <a:off x="12954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AFAECC-7270-4540-A7F1-C24B35559CBA}"/>
              </a:ext>
            </a:extLst>
          </p:cNvPr>
          <p:cNvCxnSpPr>
            <a:cxnSpLocks/>
          </p:cNvCxnSpPr>
          <p:nvPr/>
        </p:nvCxnSpPr>
        <p:spPr>
          <a:xfrm flipV="1">
            <a:off x="151384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7962D5-0E36-45D3-97C5-2A31F101FE72}"/>
              </a:ext>
            </a:extLst>
          </p:cNvPr>
          <p:cNvCxnSpPr>
            <a:cxnSpLocks/>
          </p:cNvCxnSpPr>
          <p:nvPr/>
        </p:nvCxnSpPr>
        <p:spPr>
          <a:xfrm flipV="1">
            <a:off x="166624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24BBC-C0EE-4430-BC8F-C4C04D05C8D6}"/>
              </a:ext>
            </a:extLst>
          </p:cNvPr>
          <p:cNvCxnSpPr>
            <a:cxnSpLocks/>
          </p:cNvCxnSpPr>
          <p:nvPr/>
        </p:nvCxnSpPr>
        <p:spPr>
          <a:xfrm flipV="1">
            <a:off x="18135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98910F-4E3D-4F5E-9E48-3B9F0D93D319}"/>
              </a:ext>
            </a:extLst>
          </p:cNvPr>
          <p:cNvCxnSpPr>
            <a:cxnSpLocks/>
          </p:cNvCxnSpPr>
          <p:nvPr/>
        </p:nvCxnSpPr>
        <p:spPr>
          <a:xfrm flipV="1">
            <a:off x="19659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1B763C-FAD7-42E2-9A55-0F3A1EE6C91B}"/>
              </a:ext>
            </a:extLst>
          </p:cNvPr>
          <p:cNvCxnSpPr>
            <a:cxnSpLocks/>
          </p:cNvCxnSpPr>
          <p:nvPr/>
        </p:nvCxnSpPr>
        <p:spPr>
          <a:xfrm flipV="1">
            <a:off x="144272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3FAEB5-1EE3-4614-B533-803D291E5124}"/>
              </a:ext>
            </a:extLst>
          </p:cNvPr>
          <p:cNvCxnSpPr>
            <a:cxnSpLocks/>
          </p:cNvCxnSpPr>
          <p:nvPr/>
        </p:nvCxnSpPr>
        <p:spPr>
          <a:xfrm flipV="1">
            <a:off x="159512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5CC07D-9A1E-42A2-A2FC-90E7BDDDF498}"/>
              </a:ext>
            </a:extLst>
          </p:cNvPr>
          <p:cNvCxnSpPr>
            <a:cxnSpLocks/>
          </p:cNvCxnSpPr>
          <p:nvPr/>
        </p:nvCxnSpPr>
        <p:spPr>
          <a:xfrm flipV="1">
            <a:off x="17424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2CD1FD-02C2-44F6-9B34-E3AE83C7D965}"/>
              </a:ext>
            </a:extLst>
          </p:cNvPr>
          <p:cNvCxnSpPr>
            <a:cxnSpLocks/>
          </p:cNvCxnSpPr>
          <p:nvPr/>
        </p:nvCxnSpPr>
        <p:spPr>
          <a:xfrm flipV="1">
            <a:off x="1894840" y="192024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FA135C-6001-4116-9D14-3434243D19A9}"/>
              </a:ext>
            </a:extLst>
          </p:cNvPr>
          <p:cNvCxnSpPr>
            <a:cxnSpLocks/>
          </p:cNvCxnSpPr>
          <p:nvPr/>
        </p:nvCxnSpPr>
        <p:spPr>
          <a:xfrm flipV="1">
            <a:off x="21183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1ED1F-E9BA-432B-820A-F613160CBCE6}"/>
              </a:ext>
            </a:extLst>
          </p:cNvPr>
          <p:cNvCxnSpPr>
            <a:cxnSpLocks/>
          </p:cNvCxnSpPr>
          <p:nvPr/>
        </p:nvCxnSpPr>
        <p:spPr>
          <a:xfrm flipV="1">
            <a:off x="22707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D9B642-2F63-47B3-81F0-66DB87F36E20}"/>
              </a:ext>
            </a:extLst>
          </p:cNvPr>
          <p:cNvCxnSpPr>
            <a:cxnSpLocks/>
          </p:cNvCxnSpPr>
          <p:nvPr/>
        </p:nvCxnSpPr>
        <p:spPr>
          <a:xfrm flipV="1">
            <a:off x="24180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9D6CCC-C259-4CC7-B912-C4E9629F1567}"/>
              </a:ext>
            </a:extLst>
          </p:cNvPr>
          <p:cNvCxnSpPr>
            <a:cxnSpLocks/>
          </p:cNvCxnSpPr>
          <p:nvPr/>
        </p:nvCxnSpPr>
        <p:spPr>
          <a:xfrm flipV="1">
            <a:off x="25704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BF4656-3E68-40B3-994B-8A029D0416B6}"/>
              </a:ext>
            </a:extLst>
          </p:cNvPr>
          <p:cNvCxnSpPr>
            <a:cxnSpLocks/>
          </p:cNvCxnSpPr>
          <p:nvPr/>
        </p:nvCxnSpPr>
        <p:spPr>
          <a:xfrm flipV="1">
            <a:off x="20472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070738-6FCF-4D7E-B028-A739A704FA04}"/>
              </a:ext>
            </a:extLst>
          </p:cNvPr>
          <p:cNvCxnSpPr>
            <a:cxnSpLocks/>
          </p:cNvCxnSpPr>
          <p:nvPr/>
        </p:nvCxnSpPr>
        <p:spPr>
          <a:xfrm flipV="1">
            <a:off x="21996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E8CFCB-24BC-40CC-AE5B-E4E8B568E965}"/>
              </a:ext>
            </a:extLst>
          </p:cNvPr>
          <p:cNvCxnSpPr>
            <a:cxnSpLocks/>
          </p:cNvCxnSpPr>
          <p:nvPr/>
        </p:nvCxnSpPr>
        <p:spPr>
          <a:xfrm flipV="1">
            <a:off x="23469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7BAE67-9453-4BB9-8562-2D33A9DA2D93}"/>
              </a:ext>
            </a:extLst>
          </p:cNvPr>
          <p:cNvCxnSpPr>
            <a:cxnSpLocks/>
          </p:cNvCxnSpPr>
          <p:nvPr/>
        </p:nvCxnSpPr>
        <p:spPr>
          <a:xfrm flipV="1">
            <a:off x="24993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C1AAD0-2F8E-4585-B8D4-F8820F90439D}"/>
              </a:ext>
            </a:extLst>
          </p:cNvPr>
          <p:cNvCxnSpPr>
            <a:cxnSpLocks/>
          </p:cNvCxnSpPr>
          <p:nvPr/>
        </p:nvCxnSpPr>
        <p:spPr>
          <a:xfrm flipV="1">
            <a:off x="271780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B05C60-60A1-427A-8F85-8C1E33882513}"/>
              </a:ext>
            </a:extLst>
          </p:cNvPr>
          <p:cNvCxnSpPr>
            <a:cxnSpLocks/>
          </p:cNvCxnSpPr>
          <p:nvPr/>
        </p:nvCxnSpPr>
        <p:spPr>
          <a:xfrm flipV="1">
            <a:off x="287020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0B81E7-245B-4765-BF38-22A2334F6BC3}"/>
              </a:ext>
            </a:extLst>
          </p:cNvPr>
          <p:cNvCxnSpPr>
            <a:cxnSpLocks/>
          </p:cNvCxnSpPr>
          <p:nvPr/>
        </p:nvCxnSpPr>
        <p:spPr>
          <a:xfrm flipV="1">
            <a:off x="301752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13FF-59DA-41A0-BD63-08122D05F90E}"/>
              </a:ext>
            </a:extLst>
          </p:cNvPr>
          <p:cNvCxnSpPr>
            <a:cxnSpLocks/>
          </p:cNvCxnSpPr>
          <p:nvPr/>
        </p:nvCxnSpPr>
        <p:spPr>
          <a:xfrm flipV="1">
            <a:off x="316992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AAA980-76D8-468B-889A-046C407A4109}"/>
              </a:ext>
            </a:extLst>
          </p:cNvPr>
          <p:cNvCxnSpPr>
            <a:cxnSpLocks/>
          </p:cNvCxnSpPr>
          <p:nvPr/>
        </p:nvCxnSpPr>
        <p:spPr>
          <a:xfrm flipV="1">
            <a:off x="264668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11F5F0-DBE0-42A3-B259-3B125621BF73}"/>
              </a:ext>
            </a:extLst>
          </p:cNvPr>
          <p:cNvCxnSpPr>
            <a:cxnSpLocks/>
          </p:cNvCxnSpPr>
          <p:nvPr/>
        </p:nvCxnSpPr>
        <p:spPr>
          <a:xfrm flipV="1">
            <a:off x="279908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9A617D-32F5-430B-8B55-AC1B3043AD35}"/>
              </a:ext>
            </a:extLst>
          </p:cNvPr>
          <p:cNvCxnSpPr>
            <a:cxnSpLocks/>
          </p:cNvCxnSpPr>
          <p:nvPr/>
        </p:nvCxnSpPr>
        <p:spPr>
          <a:xfrm flipV="1">
            <a:off x="294640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27153B-2243-4409-A7DE-27B744428415}"/>
              </a:ext>
            </a:extLst>
          </p:cNvPr>
          <p:cNvCxnSpPr>
            <a:cxnSpLocks/>
          </p:cNvCxnSpPr>
          <p:nvPr/>
        </p:nvCxnSpPr>
        <p:spPr>
          <a:xfrm flipV="1">
            <a:off x="309880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3ECD04-4541-4920-9A02-7DD28C3F4768}"/>
              </a:ext>
            </a:extLst>
          </p:cNvPr>
          <p:cNvCxnSpPr>
            <a:cxnSpLocks/>
          </p:cNvCxnSpPr>
          <p:nvPr/>
        </p:nvCxnSpPr>
        <p:spPr>
          <a:xfrm flipV="1">
            <a:off x="332232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273A27-F15E-48DD-8612-BBA1BE69F920}"/>
              </a:ext>
            </a:extLst>
          </p:cNvPr>
          <p:cNvCxnSpPr>
            <a:cxnSpLocks/>
          </p:cNvCxnSpPr>
          <p:nvPr/>
        </p:nvCxnSpPr>
        <p:spPr>
          <a:xfrm flipV="1">
            <a:off x="347472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8CD28B-1F04-422B-B2BA-042199E16828}"/>
              </a:ext>
            </a:extLst>
          </p:cNvPr>
          <p:cNvCxnSpPr>
            <a:cxnSpLocks/>
          </p:cNvCxnSpPr>
          <p:nvPr/>
        </p:nvCxnSpPr>
        <p:spPr>
          <a:xfrm flipV="1">
            <a:off x="362204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96B97F-360D-4876-8E50-7F43DFB1116A}"/>
              </a:ext>
            </a:extLst>
          </p:cNvPr>
          <p:cNvCxnSpPr>
            <a:cxnSpLocks/>
          </p:cNvCxnSpPr>
          <p:nvPr/>
        </p:nvCxnSpPr>
        <p:spPr>
          <a:xfrm flipV="1">
            <a:off x="377444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F85A9E-0345-451B-B185-AD13DA153140}"/>
              </a:ext>
            </a:extLst>
          </p:cNvPr>
          <p:cNvCxnSpPr>
            <a:cxnSpLocks/>
          </p:cNvCxnSpPr>
          <p:nvPr/>
        </p:nvCxnSpPr>
        <p:spPr>
          <a:xfrm flipV="1">
            <a:off x="325120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6D926A-C8AD-41A4-A34F-596DB4406193}"/>
              </a:ext>
            </a:extLst>
          </p:cNvPr>
          <p:cNvCxnSpPr>
            <a:cxnSpLocks/>
          </p:cNvCxnSpPr>
          <p:nvPr/>
        </p:nvCxnSpPr>
        <p:spPr>
          <a:xfrm flipV="1">
            <a:off x="340360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9873D9-CCF3-412E-906C-D80DB450D87B}"/>
              </a:ext>
            </a:extLst>
          </p:cNvPr>
          <p:cNvCxnSpPr>
            <a:cxnSpLocks/>
          </p:cNvCxnSpPr>
          <p:nvPr/>
        </p:nvCxnSpPr>
        <p:spPr>
          <a:xfrm flipV="1">
            <a:off x="355092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CD8E0D-A050-48E7-8BD4-ADDC6CA4A5E7}"/>
              </a:ext>
            </a:extLst>
          </p:cNvPr>
          <p:cNvCxnSpPr>
            <a:cxnSpLocks/>
          </p:cNvCxnSpPr>
          <p:nvPr/>
        </p:nvCxnSpPr>
        <p:spPr>
          <a:xfrm flipV="1">
            <a:off x="370332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C80B4-5EBA-462D-A551-6CFAEF77C33E}"/>
              </a:ext>
            </a:extLst>
          </p:cNvPr>
          <p:cNvCxnSpPr>
            <a:cxnSpLocks/>
          </p:cNvCxnSpPr>
          <p:nvPr/>
        </p:nvCxnSpPr>
        <p:spPr>
          <a:xfrm flipV="1">
            <a:off x="392176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AAD858-F76F-4ADA-A997-3C67E827D381}"/>
              </a:ext>
            </a:extLst>
          </p:cNvPr>
          <p:cNvCxnSpPr>
            <a:cxnSpLocks/>
          </p:cNvCxnSpPr>
          <p:nvPr/>
        </p:nvCxnSpPr>
        <p:spPr>
          <a:xfrm flipV="1">
            <a:off x="407416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39F8EB-FA99-4F18-8C1E-7E637BC10589}"/>
              </a:ext>
            </a:extLst>
          </p:cNvPr>
          <p:cNvCxnSpPr>
            <a:cxnSpLocks/>
          </p:cNvCxnSpPr>
          <p:nvPr/>
        </p:nvCxnSpPr>
        <p:spPr>
          <a:xfrm flipV="1">
            <a:off x="42214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6F3232-15C5-4525-B9B7-6B2396F3C17A}"/>
              </a:ext>
            </a:extLst>
          </p:cNvPr>
          <p:cNvCxnSpPr>
            <a:cxnSpLocks/>
          </p:cNvCxnSpPr>
          <p:nvPr/>
        </p:nvCxnSpPr>
        <p:spPr>
          <a:xfrm flipV="1">
            <a:off x="43738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219D1C-E3B4-44C4-A990-F7E003BB30FF}"/>
              </a:ext>
            </a:extLst>
          </p:cNvPr>
          <p:cNvCxnSpPr>
            <a:cxnSpLocks/>
          </p:cNvCxnSpPr>
          <p:nvPr/>
        </p:nvCxnSpPr>
        <p:spPr>
          <a:xfrm flipV="1">
            <a:off x="385064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39BA171-B84F-4E48-A3A0-B62774D1D53E}"/>
              </a:ext>
            </a:extLst>
          </p:cNvPr>
          <p:cNvCxnSpPr>
            <a:cxnSpLocks/>
          </p:cNvCxnSpPr>
          <p:nvPr/>
        </p:nvCxnSpPr>
        <p:spPr>
          <a:xfrm flipV="1">
            <a:off x="400304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76A018-0082-4465-9F02-270B854B7F8F}"/>
              </a:ext>
            </a:extLst>
          </p:cNvPr>
          <p:cNvCxnSpPr>
            <a:cxnSpLocks/>
          </p:cNvCxnSpPr>
          <p:nvPr/>
        </p:nvCxnSpPr>
        <p:spPr>
          <a:xfrm flipV="1">
            <a:off x="41503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61C2C7-5E9B-4A8A-BE64-3B660EBCCEA8}"/>
              </a:ext>
            </a:extLst>
          </p:cNvPr>
          <p:cNvCxnSpPr>
            <a:cxnSpLocks/>
          </p:cNvCxnSpPr>
          <p:nvPr/>
        </p:nvCxnSpPr>
        <p:spPr>
          <a:xfrm flipV="1">
            <a:off x="43027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E0FA39A-4F1A-4168-93E9-EFB7E304E03F}"/>
              </a:ext>
            </a:extLst>
          </p:cNvPr>
          <p:cNvCxnSpPr>
            <a:cxnSpLocks/>
          </p:cNvCxnSpPr>
          <p:nvPr/>
        </p:nvCxnSpPr>
        <p:spPr>
          <a:xfrm flipV="1">
            <a:off x="45262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793E9D-59FD-4299-9246-7B08F34CC0FB}"/>
              </a:ext>
            </a:extLst>
          </p:cNvPr>
          <p:cNvCxnSpPr>
            <a:cxnSpLocks/>
          </p:cNvCxnSpPr>
          <p:nvPr/>
        </p:nvCxnSpPr>
        <p:spPr>
          <a:xfrm flipV="1">
            <a:off x="46786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58A2CF-9CA7-4C25-B20F-6BC04234CD6D}"/>
              </a:ext>
            </a:extLst>
          </p:cNvPr>
          <p:cNvCxnSpPr>
            <a:cxnSpLocks/>
          </p:cNvCxnSpPr>
          <p:nvPr/>
        </p:nvCxnSpPr>
        <p:spPr>
          <a:xfrm flipV="1">
            <a:off x="48260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34561EE-FDB8-4797-B975-7740F091B2DA}"/>
              </a:ext>
            </a:extLst>
          </p:cNvPr>
          <p:cNvCxnSpPr>
            <a:cxnSpLocks/>
          </p:cNvCxnSpPr>
          <p:nvPr/>
        </p:nvCxnSpPr>
        <p:spPr>
          <a:xfrm flipV="1">
            <a:off x="49784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4ABB9A-A06D-4000-B5FB-13E279091C25}"/>
              </a:ext>
            </a:extLst>
          </p:cNvPr>
          <p:cNvCxnSpPr>
            <a:cxnSpLocks/>
          </p:cNvCxnSpPr>
          <p:nvPr/>
        </p:nvCxnSpPr>
        <p:spPr>
          <a:xfrm flipV="1">
            <a:off x="44551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9CD3D45-A977-452A-81A3-50B6138AA4FD}"/>
              </a:ext>
            </a:extLst>
          </p:cNvPr>
          <p:cNvCxnSpPr>
            <a:cxnSpLocks/>
          </p:cNvCxnSpPr>
          <p:nvPr/>
        </p:nvCxnSpPr>
        <p:spPr>
          <a:xfrm flipV="1">
            <a:off x="46075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DF57BD-6456-4369-88AF-9C13744DCF79}"/>
              </a:ext>
            </a:extLst>
          </p:cNvPr>
          <p:cNvCxnSpPr>
            <a:cxnSpLocks/>
          </p:cNvCxnSpPr>
          <p:nvPr/>
        </p:nvCxnSpPr>
        <p:spPr>
          <a:xfrm flipV="1">
            <a:off x="475488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2C495C-CC34-41BF-86D3-8C3EB1A24ED1}"/>
              </a:ext>
            </a:extLst>
          </p:cNvPr>
          <p:cNvCxnSpPr>
            <a:cxnSpLocks/>
          </p:cNvCxnSpPr>
          <p:nvPr/>
        </p:nvCxnSpPr>
        <p:spPr>
          <a:xfrm flipV="1">
            <a:off x="490728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F49731-9140-4291-89D2-E837602B24E3}"/>
              </a:ext>
            </a:extLst>
          </p:cNvPr>
          <p:cNvCxnSpPr>
            <a:cxnSpLocks/>
          </p:cNvCxnSpPr>
          <p:nvPr/>
        </p:nvCxnSpPr>
        <p:spPr>
          <a:xfrm flipV="1">
            <a:off x="5125720" y="190500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3B9B40-476B-4010-9FDD-DB19160DE95C}"/>
              </a:ext>
            </a:extLst>
          </p:cNvPr>
          <p:cNvCxnSpPr>
            <a:cxnSpLocks/>
          </p:cNvCxnSpPr>
          <p:nvPr/>
        </p:nvCxnSpPr>
        <p:spPr>
          <a:xfrm flipV="1">
            <a:off x="5278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256E9E-E757-4D99-880A-28591A0E974B}"/>
              </a:ext>
            </a:extLst>
          </p:cNvPr>
          <p:cNvCxnSpPr>
            <a:cxnSpLocks/>
          </p:cNvCxnSpPr>
          <p:nvPr/>
        </p:nvCxnSpPr>
        <p:spPr>
          <a:xfrm flipV="1">
            <a:off x="54254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1D4045-03C9-48B6-94EA-85E099E72EF6}"/>
              </a:ext>
            </a:extLst>
          </p:cNvPr>
          <p:cNvCxnSpPr>
            <a:cxnSpLocks/>
          </p:cNvCxnSpPr>
          <p:nvPr/>
        </p:nvCxnSpPr>
        <p:spPr>
          <a:xfrm flipV="1">
            <a:off x="55778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CBC1AF-45CC-4FF8-90E1-8AC55C7906CC}"/>
              </a:ext>
            </a:extLst>
          </p:cNvPr>
          <p:cNvCxnSpPr>
            <a:cxnSpLocks/>
          </p:cNvCxnSpPr>
          <p:nvPr/>
        </p:nvCxnSpPr>
        <p:spPr>
          <a:xfrm flipV="1">
            <a:off x="50546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A95DE40-7BBB-4365-A7C6-F72A25D97AD8}"/>
              </a:ext>
            </a:extLst>
          </p:cNvPr>
          <p:cNvCxnSpPr>
            <a:cxnSpLocks/>
          </p:cNvCxnSpPr>
          <p:nvPr/>
        </p:nvCxnSpPr>
        <p:spPr>
          <a:xfrm flipV="1">
            <a:off x="52070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5154F2E-5F7A-4AA5-BAF4-3777246468AE}"/>
              </a:ext>
            </a:extLst>
          </p:cNvPr>
          <p:cNvCxnSpPr>
            <a:cxnSpLocks/>
          </p:cNvCxnSpPr>
          <p:nvPr/>
        </p:nvCxnSpPr>
        <p:spPr>
          <a:xfrm flipV="1">
            <a:off x="53543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40F1E18-605E-4E21-8149-620DF5E480A2}"/>
              </a:ext>
            </a:extLst>
          </p:cNvPr>
          <p:cNvCxnSpPr>
            <a:cxnSpLocks/>
          </p:cNvCxnSpPr>
          <p:nvPr/>
        </p:nvCxnSpPr>
        <p:spPr>
          <a:xfrm flipV="1">
            <a:off x="55067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A3968E5-1476-4234-BF91-E33263DE1F78}"/>
              </a:ext>
            </a:extLst>
          </p:cNvPr>
          <p:cNvCxnSpPr>
            <a:cxnSpLocks/>
          </p:cNvCxnSpPr>
          <p:nvPr/>
        </p:nvCxnSpPr>
        <p:spPr>
          <a:xfrm flipV="1">
            <a:off x="56692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C3F61FE-0343-4DA1-8DB4-D3C80B9F7427}"/>
              </a:ext>
            </a:extLst>
          </p:cNvPr>
          <p:cNvCxnSpPr>
            <a:cxnSpLocks/>
          </p:cNvCxnSpPr>
          <p:nvPr/>
        </p:nvCxnSpPr>
        <p:spPr>
          <a:xfrm flipV="1">
            <a:off x="58166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5FAB635-725E-4185-81CA-586B6F501342}"/>
              </a:ext>
            </a:extLst>
          </p:cNvPr>
          <p:cNvCxnSpPr>
            <a:cxnSpLocks/>
          </p:cNvCxnSpPr>
          <p:nvPr/>
        </p:nvCxnSpPr>
        <p:spPr>
          <a:xfrm flipV="1">
            <a:off x="59690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F818FD5-4804-47D5-B3B8-65D59E203CCB}"/>
              </a:ext>
            </a:extLst>
          </p:cNvPr>
          <p:cNvCxnSpPr>
            <a:cxnSpLocks/>
          </p:cNvCxnSpPr>
          <p:nvPr/>
        </p:nvCxnSpPr>
        <p:spPr>
          <a:xfrm flipV="1">
            <a:off x="61163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9631855-8CEC-480B-9A94-605413E5C78F}"/>
              </a:ext>
            </a:extLst>
          </p:cNvPr>
          <p:cNvCxnSpPr>
            <a:cxnSpLocks/>
          </p:cNvCxnSpPr>
          <p:nvPr/>
        </p:nvCxnSpPr>
        <p:spPr>
          <a:xfrm flipV="1">
            <a:off x="62687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1596B80-8FE0-4B94-80ED-912F74B0E44B}"/>
              </a:ext>
            </a:extLst>
          </p:cNvPr>
          <p:cNvCxnSpPr>
            <a:cxnSpLocks/>
          </p:cNvCxnSpPr>
          <p:nvPr/>
        </p:nvCxnSpPr>
        <p:spPr>
          <a:xfrm flipV="1">
            <a:off x="57454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57D1161-2B11-4455-95E3-1974ED2D9075}"/>
              </a:ext>
            </a:extLst>
          </p:cNvPr>
          <p:cNvCxnSpPr>
            <a:cxnSpLocks/>
          </p:cNvCxnSpPr>
          <p:nvPr/>
        </p:nvCxnSpPr>
        <p:spPr>
          <a:xfrm flipV="1">
            <a:off x="58978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7C9E7FA-DC67-4B3C-AEC9-B58C076488DB}"/>
              </a:ext>
            </a:extLst>
          </p:cNvPr>
          <p:cNvCxnSpPr>
            <a:cxnSpLocks/>
          </p:cNvCxnSpPr>
          <p:nvPr/>
        </p:nvCxnSpPr>
        <p:spPr>
          <a:xfrm flipV="1">
            <a:off x="60452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04C6887-3A74-4133-A60F-ADB78DE6ABB5}"/>
              </a:ext>
            </a:extLst>
          </p:cNvPr>
          <p:cNvCxnSpPr>
            <a:cxnSpLocks/>
          </p:cNvCxnSpPr>
          <p:nvPr/>
        </p:nvCxnSpPr>
        <p:spPr>
          <a:xfrm flipV="1">
            <a:off x="61976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60EDFC-B007-4ECA-8FCB-CE6E91E81082}"/>
              </a:ext>
            </a:extLst>
          </p:cNvPr>
          <p:cNvCxnSpPr>
            <a:cxnSpLocks/>
          </p:cNvCxnSpPr>
          <p:nvPr/>
        </p:nvCxnSpPr>
        <p:spPr>
          <a:xfrm flipV="1">
            <a:off x="6421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AD3B593-699F-4147-B74B-4B24038C3CE1}"/>
              </a:ext>
            </a:extLst>
          </p:cNvPr>
          <p:cNvCxnSpPr>
            <a:cxnSpLocks/>
          </p:cNvCxnSpPr>
          <p:nvPr/>
        </p:nvCxnSpPr>
        <p:spPr>
          <a:xfrm flipV="1">
            <a:off x="65735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F9123A8-BB04-4C10-92E7-060CB6A66D4A}"/>
              </a:ext>
            </a:extLst>
          </p:cNvPr>
          <p:cNvCxnSpPr>
            <a:cxnSpLocks/>
          </p:cNvCxnSpPr>
          <p:nvPr/>
        </p:nvCxnSpPr>
        <p:spPr>
          <a:xfrm flipV="1">
            <a:off x="67208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A2B411F-9252-471D-BAF9-B61429F1EFDC}"/>
              </a:ext>
            </a:extLst>
          </p:cNvPr>
          <p:cNvCxnSpPr>
            <a:cxnSpLocks/>
          </p:cNvCxnSpPr>
          <p:nvPr/>
        </p:nvCxnSpPr>
        <p:spPr>
          <a:xfrm flipV="1">
            <a:off x="68732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FBB1057-3907-466D-8522-348BD51299AF}"/>
              </a:ext>
            </a:extLst>
          </p:cNvPr>
          <p:cNvCxnSpPr>
            <a:cxnSpLocks/>
          </p:cNvCxnSpPr>
          <p:nvPr/>
        </p:nvCxnSpPr>
        <p:spPr>
          <a:xfrm flipV="1">
            <a:off x="63500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1C9A737-07D4-407A-A9F6-787747B8A714}"/>
              </a:ext>
            </a:extLst>
          </p:cNvPr>
          <p:cNvCxnSpPr>
            <a:cxnSpLocks/>
          </p:cNvCxnSpPr>
          <p:nvPr/>
        </p:nvCxnSpPr>
        <p:spPr>
          <a:xfrm flipV="1">
            <a:off x="65024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1ADF711-8399-4E52-9564-F4A4B82AE776}"/>
              </a:ext>
            </a:extLst>
          </p:cNvPr>
          <p:cNvCxnSpPr>
            <a:cxnSpLocks/>
          </p:cNvCxnSpPr>
          <p:nvPr/>
        </p:nvCxnSpPr>
        <p:spPr>
          <a:xfrm flipV="1">
            <a:off x="66497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223ADC7-B468-4884-AAC3-26A789A96122}"/>
              </a:ext>
            </a:extLst>
          </p:cNvPr>
          <p:cNvCxnSpPr>
            <a:cxnSpLocks/>
          </p:cNvCxnSpPr>
          <p:nvPr/>
        </p:nvCxnSpPr>
        <p:spPr>
          <a:xfrm flipV="1">
            <a:off x="68021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19B0FCC-17F7-4E4A-8329-8BD9FE6A1501}"/>
              </a:ext>
            </a:extLst>
          </p:cNvPr>
          <p:cNvCxnSpPr>
            <a:cxnSpLocks/>
          </p:cNvCxnSpPr>
          <p:nvPr/>
        </p:nvCxnSpPr>
        <p:spPr>
          <a:xfrm flipV="1">
            <a:off x="7020560" y="190500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39CE90-809C-4CA6-A8CB-6C014F56004E}"/>
              </a:ext>
            </a:extLst>
          </p:cNvPr>
          <p:cNvCxnSpPr>
            <a:cxnSpLocks/>
          </p:cNvCxnSpPr>
          <p:nvPr/>
        </p:nvCxnSpPr>
        <p:spPr>
          <a:xfrm flipV="1">
            <a:off x="71729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1B6BB31-90B3-4CF5-B7E6-7BD8D9545537}"/>
              </a:ext>
            </a:extLst>
          </p:cNvPr>
          <p:cNvCxnSpPr>
            <a:cxnSpLocks/>
          </p:cNvCxnSpPr>
          <p:nvPr/>
        </p:nvCxnSpPr>
        <p:spPr>
          <a:xfrm flipV="1">
            <a:off x="73202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31C53ED-AB35-452E-9E5C-37FBEFD4DC96}"/>
              </a:ext>
            </a:extLst>
          </p:cNvPr>
          <p:cNvCxnSpPr>
            <a:cxnSpLocks/>
          </p:cNvCxnSpPr>
          <p:nvPr/>
        </p:nvCxnSpPr>
        <p:spPr>
          <a:xfrm flipV="1">
            <a:off x="74726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5118E44-51A2-4747-9D95-37D675B0BF2F}"/>
              </a:ext>
            </a:extLst>
          </p:cNvPr>
          <p:cNvCxnSpPr>
            <a:cxnSpLocks/>
          </p:cNvCxnSpPr>
          <p:nvPr/>
        </p:nvCxnSpPr>
        <p:spPr>
          <a:xfrm flipV="1">
            <a:off x="69494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8CC937C-4382-4944-B0E0-ECBA31576EE6}"/>
              </a:ext>
            </a:extLst>
          </p:cNvPr>
          <p:cNvCxnSpPr>
            <a:cxnSpLocks/>
          </p:cNvCxnSpPr>
          <p:nvPr/>
        </p:nvCxnSpPr>
        <p:spPr>
          <a:xfrm flipV="1">
            <a:off x="71018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7B5E17-1CDF-4478-9905-9AFDFC0157D3}"/>
              </a:ext>
            </a:extLst>
          </p:cNvPr>
          <p:cNvCxnSpPr>
            <a:cxnSpLocks/>
          </p:cNvCxnSpPr>
          <p:nvPr/>
        </p:nvCxnSpPr>
        <p:spPr>
          <a:xfrm flipV="1">
            <a:off x="72491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5EA6B69-2014-4757-8EEF-2F9F1A39D0A8}"/>
              </a:ext>
            </a:extLst>
          </p:cNvPr>
          <p:cNvCxnSpPr>
            <a:cxnSpLocks/>
          </p:cNvCxnSpPr>
          <p:nvPr/>
        </p:nvCxnSpPr>
        <p:spPr>
          <a:xfrm flipV="1">
            <a:off x="74015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B9C13B4-C002-473A-B23D-600D2535E486}"/>
              </a:ext>
            </a:extLst>
          </p:cNvPr>
          <p:cNvCxnSpPr>
            <a:cxnSpLocks/>
          </p:cNvCxnSpPr>
          <p:nvPr/>
        </p:nvCxnSpPr>
        <p:spPr>
          <a:xfrm flipV="1">
            <a:off x="7614920" y="18948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287E1DA-6831-45AB-AB1B-D530C3AE3682}"/>
              </a:ext>
            </a:extLst>
          </p:cNvPr>
          <p:cNvCxnSpPr>
            <a:cxnSpLocks/>
          </p:cNvCxnSpPr>
          <p:nvPr/>
        </p:nvCxnSpPr>
        <p:spPr>
          <a:xfrm flipV="1">
            <a:off x="7767320" y="18948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5071761-9B96-4B5E-A7CC-229DE9E3B50A}"/>
              </a:ext>
            </a:extLst>
          </p:cNvPr>
          <p:cNvCxnSpPr>
            <a:cxnSpLocks/>
          </p:cNvCxnSpPr>
          <p:nvPr/>
        </p:nvCxnSpPr>
        <p:spPr>
          <a:xfrm flipV="1">
            <a:off x="75438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1052E6C-02AB-4EDD-88F4-45879926346D}"/>
              </a:ext>
            </a:extLst>
          </p:cNvPr>
          <p:cNvCxnSpPr>
            <a:cxnSpLocks/>
          </p:cNvCxnSpPr>
          <p:nvPr/>
        </p:nvCxnSpPr>
        <p:spPr>
          <a:xfrm flipV="1">
            <a:off x="76962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/>
              <p:nvPr/>
            </p:nvSpPr>
            <p:spPr>
              <a:xfrm rot="2812001">
                <a:off x="774785" y="227966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774785" y="2279663"/>
                <a:ext cx="327782" cy="153888"/>
              </a:xfrm>
              <a:prstGeom prst="rect">
                <a:avLst/>
              </a:prstGeom>
              <a:blipFill>
                <a:blip r:embed="rId3"/>
                <a:stretch>
                  <a:fillRect l="-5357" r="-357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/>
              <p:nvPr/>
            </p:nvSpPr>
            <p:spPr>
              <a:xfrm rot="2812001">
                <a:off x="942705" y="226950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000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942705" y="2269503"/>
                <a:ext cx="327782" cy="153888"/>
              </a:xfrm>
              <a:prstGeom prst="rect">
                <a:avLst/>
              </a:prstGeom>
              <a:blipFill>
                <a:blip r:embed="rId4"/>
                <a:stretch>
                  <a:fillRect l="-5263" r="-175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/>
              <p:nvPr/>
            </p:nvSpPr>
            <p:spPr>
              <a:xfrm rot="2812001">
                <a:off x="1100467" y="225985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1100467" y="2259853"/>
                <a:ext cx="327782" cy="153888"/>
              </a:xfrm>
              <a:prstGeom prst="rect">
                <a:avLst/>
              </a:prstGeom>
              <a:blipFill>
                <a:blip r:embed="rId5"/>
                <a:stretch>
                  <a:fillRect l="-5357" r="-357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D9812EC9-F40A-4A2E-A846-446C3B4C2F15}"/>
              </a:ext>
            </a:extLst>
          </p:cNvPr>
          <p:cNvSpPr txBox="1"/>
          <p:nvPr/>
        </p:nvSpPr>
        <p:spPr>
          <a:xfrm>
            <a:off x="1355425" y="2144239"/>
            <a:ext cx="55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6" name="Right Brace 185">
            <a:extLst>
              <a:ext uri="{FF2B5EF4-FFF2-40B4-BE49-F238E27FC236}">
                <a16:creationId xmlns:a16="http://schemas.microsoft.com/office/drawing/2014/main" id="{68657B11-7680-46B9-BAFB-D381D7078DCB}"/>
              </a:ext>
            </a:extLst>
          </p:cNvPr>
          <p:cNvSpPr/>
          <p:nvPr/>
        </p:nvSpPr>
        <p:spPr>
          <a:xfrm rot="16200000">
            <a:off x="2098554" y="267858"/>
            <a:ext cx="344420" cy="2895600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/>
              <p:nvPr/>
            </p:nvSpPr>
            <p:spPr>
              <a:xfrm rot="2812001">
                <a:off x="3591177" y="2299984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591177" y="2299984"/>
                <a:ext cx="404726" cy="153888"/>
              </a:xfrm>
              <a:prstGeom prst="rect">
                <a:avLst/>
              </a:prstGeom>
              <a:blipFill>
                <a:blip r:embed="rId6"/>
                <a:stretch>
                  <a:fillRect l="-4615" r="-307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862BA76C-A65E-4262-87AF-83B7F232AE40}"/>
              </a:ext>
            </a:extLst>
          </p:cNvPr>
          <p:cNvSpPr txBox="1"/>
          <p:nvPr/>
        </p:nvSpPr>
        <p:spPr>
          <a:xfrm>
            <a:off x="1793240" y="120242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/>
              <p:nvPr/>
            </p:nvSpPr>
            <p:spPr>
              <a:xfrm>
                <a:off x="-61022" y="1445949"/>
                <a:ext cx="13253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022" y="1445949"/>
                <a:ext cx="1325380" cy="215444"/>
              </a:xfrm>
              <a:prstGeom prst="rect">
                <a:avLst/>
              </a:prstGeom>
              <a:blipFill>
                <a:blip r:embed="rId7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ight Brace 189">
            <a:extLst>
              <a:ext uri="{FF2B5EF4-FFF2-40B4-BE49-F238E27FC236}">
                <a16:creationId xmlns:a16="http://schemas.microsoft.com/office/drawing/2014/main" id="{EF4D80E1-A792-414A-B48B-931D042AD197}"/>
              </a:ext>
            </a:extLst>
          </p:cNvPr>
          <p:cNvSpPr/>
          <p:nvPr/>
        </p:nvSpPr>
        <p:spPr>
          <a:xfrm rot="16200000">
            <a:off x="4511550" y="792117"/>
            <a:ext cx="344420" cy="1859279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A49DF49-92C1-4915-BD42-0B62077D9055}"/>
              </a:ext>
            </a:extLst>
          </p:cNvPr>
          <p:cNvSpPr txBox="1"/>
          <p:nvPr/>
        </p:nvSpPr>
        <p:spPr>
          <a:xfrm>
            <a:off x="4150360" y="120242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  <p:sp>
        <p:nvSpPr>
          <p:cNvPr id="192" name="Right Brace 191">
            <a:extLst>
              <a:ext uri="{FF2B5EF4-FFF2-40B4-BE49-F238E27FC236}">
                <a16:creationId xmlns:a16="http://schemas.microsoft.com/office/drawing/2014/main" id="{1CF84CFB-63F4-45D6-AFE1-01FB80392AFC}"/>
              </a:ext>
            </a:extLst>
          </p:cNvPr>
          <p:cNvSpPr/>
          <p:nvPr/>
        </p:nvSpPr>
        <p:spPr>
          <a:xfrm rot="16200000">
            <a:off x="6472435" y="709812"/>
            <a:ext cx="344420" cy="2011691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ABC6D71-7BA1-4578-A2C1-4432F3385AEC}"/>
              </a:ext>
            </a:extLst>
          </p:cNvPr>
          <p:cNvSpPr txBox="1"/>
          <p:nvPr/>
        </p:nvSpPr>
        <p:spPr>
          <a:xfrm>
            <a:off x="6126480" y="123238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/>
              <p:nvPr/>
            </p:nvSpPr>
            <p:spPr>
              <a:xfrm rot="2812001">
                <a:off x="3728582" y="2286398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728582" y="2286398"/>
                <a:ext cx="404726" cy="153888"/>
              </a:xfrm>
              <a:prstGeom prst="rect">
                <a:avLst/>
              </a:prstGeom>
              <a:blipFill>
                <a:blip r:embed="rId8"/>
                <a:stretch>
                  <a:fillRect l="-4615" r="-3077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/>
              <p:nvPr/>
            </p:nvSpPr>
            <p:spPr>
              <a:xfrm>
                <a:off x="347745" y="2815438"/>
                <a:ext cx="7067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all time steps in which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visited (within their episodes)</a:t>
                </a:r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2815438"/>
                <a:ext cx="7067063" cy="276999"/>
              </a:xfrm>
              <a:prstGeom prst="rect">
                <a:avLst/>
              </a:prstGeom>
              <a:blipFill>
                <a:blip r:embed="rId9"/>
                <a:stretch>
                  <a:fillRect l="-112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/>
              <p:nvPr/>
            </p:nvSpPr>
            <p:spPr>
              <a:xfrm>
                <a:off x="347745" y="3140234"/>
                <a:ext cx="4574522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           : returns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3140234"/>
                <a:ext cx="4574522" cy="303673"/>
              </a:xfrm>
              <a:prstGeom prst="rect">
                <a:avLst/>
              </a:prstGeom>
              <a:blipFill>
                <a:blip r:embed="rId10"/>
                <a:stretch>
                  <a:fillRect t="-24000" r="-22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/>
              <p:nvPr/>
            </p:nvSpPr>
            <p:spPr>
              <a:xfrm>
                <a:off x="327343" y="3529869"/>
                <a:ext cx="6413231" cy="388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: importance-sampling ratios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43" y="3529869"/>
                <a:ext cx="6413231" cy="388953"/>
              </a:xfrm>
              <a:prstGeom prst="rect">
                <a:avLst/>
              </a:prstGeom>
              <a:blipFill>
                <a:blip r:embed="rId11"/>
                <a:stretch>
                  <a:fillRect t="-14063" r="-209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337BFFE-757F-4218-9A84-6A461F51E8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7620" y="5128552"/>
            <a:ext cx="3291840" cy="83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DD0D43-ADA9-4ADD-BF7F-0429666E7292}"/>
              </a:ext>
            </a:extLst>
          </p:cNvPr>
          <p:cNvSpPr txBox="1"/>
          <p:nvPr/>
        </p:nvSpPr>
        <p:spPr>
          <a:xfrm>
            <a:off x="1779438" y="2106286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544668D-A75A-4457-A9E4-B7DE221E4056}"/>
              </a:ext>
            </a:extLst>
          </p:cNvPr>
          <p:cNvSpPr txBox="1"/>
          <p:nvPr/>
        </p:nvSpPr>
        <p:spPr>
          <a:xfrm>
            <a:off x="5010094" y="2115740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0F51D-9525-4420-9DEC-8BFCD587DDC3}"/>
              </a:ext>
            </a:extLst>
          </p:cNvPr>
          <p:cNvSpPr txBox="1"/>
          <p:nvPr/>
        </p:nvSpPr>
        <p:spPr>
          <a:xfrm>
            <a:off x="6907700" y="2125425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72DBE-6372-4BF1-AEB2-61A985CAE10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461000" y="5227339"/>
            <a:ext cx="1112520" cy="2639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2377DD-BD22-48E1-ADFF-97F1EBC8AFC5}"/>
              </a:ext>
            </a:extLst>
          </p:cNvPr>
          <p:cNvSpPr txBox="1"/>
          <p:nvPr/>
        </p:nvSpPr>
        <p:spPr>
          <a:xfrm>
            <a:off x="6573520" y="4765674"/>
            <a:ext cx="151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Ordinary importance- sampling</a:t>
            </a:r>
          </a:p>
        </p:txBody>
      </p:sp>
    </p:spTree>
    <p:extLst>
      <p:ext uri="{BB962C8B-B14F-4D97-AF65-F5344CB8AC3E}">
        <p14:creationId xmlns:p14="http://schemas.microsoft.com/office/powerpoint/2010/main" val="35002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FED70C-25CF-45FA-83C3-77A534545A5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Cannot deal with large state spaces</a:t>
                </a:r>
              </a:p>
              <a:p>
                <a:pPr lvl="1"/>
                <a:r>
                  <a:rPr lang="en-US" dirty="0"/>
                  <a:t>A single sweep through all states might be infeasible (RTDP)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a complete model of the environment (aka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Depending on the problem, this is not always easy to get -&gt; open door for model-free RL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FED70C-25CF-45FA-83C3-77A534545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014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A51AC5-52C2-4EA9-B4E7-2046AFEB8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4C023-8360-4F44-B155-FD5797CC1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821D1-3FD0-4E3E-BF92-9D1BDEDD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678FEB-BF90-4EF6-A47A-6325198FFB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1424065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148528" y="4068116"/>
                <a:ext cx="8613263" cy="25746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Another alternative to weight each experience’s return by the likelihood of its trajectory: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 Placeholder 9">
                <a:extLst>
                  <a:ext uri="{FF2B5EF4-FFF2-40B4-BE49-F238E27FC236}">
                    <a16:creationId xmlns:a16="http://schemas.microsoft.com/office/drawing/2014/main" id="{24A87E63-0DEB-45DF-9803-E474A7F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148528" y="4068116"/>
                <a:ext cx="8613263" cy="2574606"/>
              </a:xfrm>
              <a:blipFill>
                <a:blip r:embed="rId2"/>
                <a:stretch>
                  <a:fillRect l="-991" t="-3783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F7AC553-25A1-4389-AAE2-1DF3A2FD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62" y="5122456"/>
            <a:ext cx="3320338" cy="831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6C27A6-FA92-454F-BBCF-55FA5B9AB71C}"/>
              </a:ext>
            </a:extLst>
          </p:cNvPr>
          <p:cNvCxnSpPr/>
          <p:nvPr/>
        </p:nvCxnSpPr>
        <p:spPr>
          <a:xfrm>
            <a:off x="497840" y="2032000"/>
            <a:ext cx="7741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6D014D-914A-491C-9924-F1B252266334}"/>
              </a:ext>
            </a:extLst>
          </p:cNvPr>
          <p:cNvSpPr txBox="1"/>
          <p:nvPr/>
        </p:nvSpPr>
        <p:spPr>
          <a:xfrm>
            <a:off x="8239760" y="1770390"/>
            <a:ext cx="78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268E40-6980-4106-B1B0-3FB541B04875}"/>
              </a:ext>
            </a:extLst>
          </p:cNvPr>
          <p:cNvCxnSpPr>
            <a:cxnSpLocks/>
          </p:cNvCxnSpPr>
          <p:nvPr/>
        </p:nvCxnSpPr>
        <p:spPr>
          <a:xfrm flipV="1">
            <a:off x="9144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62EDE7-1C13-4DB4-8D8B-833CC41A128D}"/>
              </a:ext>
            </a:extLst>
          </p:cNvPr>
          <p:cNvCxnSpPr>
            <a:cxnSpLocks/>
          </p:cNvCxnSpPr>
          <p:nvPr/>
        </p:nvCxnSpPr>
        <p:spPr>
          <a:xfrm flipV="1">
            <a:off x="10668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1BDF65-CB96-4067-B956-14B575B1C9EF}"/>
              </a:ext>
            </a:extLst>
          </p:cNvPr>
          <p:cNvCxnSpPr>
            <a:cxnSpLocks/>
          </p:cNvCxnSpPr>
          <p:nvPr/>
        </p:nvCxnSpPr>
        <p:spPr>
          <a:xfrm flipV="1">
            <a:off x="1214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FE2304-1A5B-4AD7-AF62-A5312D0617FC}"/>
              </a:ext>
            </a:extLst>
          </p:cNvPr>
          <p:cNvCxnSpPr>
            <a:cxnSpLocks/>
          </p:cNvCxnSpPr>
          <p:nvPr/>
        </p:nvCxnSpPr>
        <p:spPr>
          <a:xfrm flipV="1">
            <a:off x="13665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00E885-FAF6-4C50-BF2B-4263F737FD56}"/>
              </a:ext>
            </a:extLst>
          </p:cNvPr>
          <p:cNvCxnSpPr>
            <a:cxnSpLocks/>
          </p:cNvCxnSpPr>
          <p:nvPr/>
        </p:nvCxnSpPr>
        <p:spPr>
          <a:xfrm flipV="1">
            <a:off x="8432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84F08C-354C-4F1A-9E74-1AC2B140EA7C}"/>
              </a:ext>
            </a:extLst>
          </p:cNvPr>
          <p:cNvCxnSpPr>
            <a:cxnSpLocks/>
          </p:cNvCxnSpPr>
          <p:nvPr/>
        </p:nvCxnSpPr>
        <p:spPr>
          <a:xfrm flipV="1">
            <a:off x="995680" y="1915160"/>
            <a:ext cx="0" cy="27432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85BD1F-3C65-4063-ADE5-1AACEC878EB3}"/>
              </a:ext>
            </a:extLst>
          </p:cNvPr>
          <p:cNvCxnSpPr>
            <a:cxnSpLocks/>
          </p:cNvCxnSpPr>
          <p:nvPr/>
        </p:nvCxnSpPr>
        <p:spPr>
          <a:xfrm flipV="1">
            <a:off x="1143000" y="1920240"/>
            <a:ext cx="0" cy="2743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57D4C0-EF9C-47D7-AC86-B9DE5CE0E68C}"/>
              </a:ext>
            </a:extLst>
          </p:cNvPr>
          <p:cNvCxnSpPr>
            <a:cxnSpLocks/>
          </p:cNvCxnSpPr>
          <p:nvPr/>
        </p:nvCxnSpPr>
        <p:spPr>
          <a:xfrm flipV="1">
            <a:off x="12954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AFAECC-7270-4540-A7F1-C24B35559CBA}"/>
              </a:ext>
            </a:extLst>
          </p:cNvPr>
          <p:cNvCxnSpPr>
            <a:cxnSpLocks/>
          </p:cNvCxnSpPr>
          <p:nvPr/>
        </p:nvCxnSpPr>
        <p:spPr>
          <a:xfrm flipV="1">
            <a:off x="151384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7962D5-0E36-45D3-97C5-2A31F101FE72}"/>
              </a:ext>
            </a:extLst>
          </p:cNvPr>
          <p:cNvCxnSpPr>
            <a:cxnSpLocks/>
          </p:cNvCxnSpPr>
          <p:nvPr/>
        </p:nvCxnSpPr>
        <p:spPr>
          <a:xfrm flipV="1">
            <a:off x="166624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24BBC-C0EE-4430-BC8F-C4C04D05C8D6}"/>
              </a:ext>
            </a:extLst>
          </p:cNvPr>
          <p:cNvCxnSpPr>
            <a:cxnSpLocks/>
          </p:cNvCxnSpPr>
          <p:nvPr/>
        </p:nvCxnSpPr>
        <p:spPr>
          <a:xfrm flipV="1">
            <a:off x="18135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98910F-4E3D-4F5E-9E48-3B9F0D93D319}"/>
              </a:ext>
            </a:extLst>
          </p:cNvPr>
          <p:cNvCxnSpPr>
            <a:cxnSpLocks/>
          </p:cNvCxnSpPr>
          <p:nvPr/>
        </p:nvCxnSpPr>
        <p:spPr>
          <a:xfrm flipV="1">
            <a:off x="19659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1B763C-FAD7-42E2-9A55-0F3A1EE6C91B}"/>
              </a:ext>
            </a:extLst>
          </p:cNvPr>
          <p:cNvCxnSpPr>
            <a:cxnSpLocks/>
          </p:cNvCxnSpPr>
          <p:nvPr/>
        </p:nvCxnSpPr>
        <p:spPr>
          <a:xfrm flipV="1">
            <a:off x="144272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3FAEB5-1EE3-4614-B533-803D291E5124}"/>
              </a:ext>
            </a:extLst>
          </p:cNvPr>
          <p:cNvCxnSpPr>
            <a:cxnSpLocks/>
          </p:cNvCxnSpPr>
          <p:nvPr/>
        </p:nvCxnSpPr>
        <p:spPr>
          <a:xfrm flipV="1">
            <a:off x="159512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5CC07D-9A1E-42A2-A2FC-90E7BDDDF498}"/>
              </a:ext>
            </a:extLst>
          </p:cNvPr>
          <p:cNvCxnSpPr>
            <a:cxnSpLocks/>
          </p:cNvCxnSpPr>
          <p:nvPr/>
        </p:nvCxnSpPr>
        <p:spPr>
          <a:xfrm flipV="1">
            <a:off x="17424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2CD1FD-02C2-44F6-9B34-E3AE83C7D965}"/>
              </a:ext>
            </a:extLst>
          </p:cNvPr>
          <p:cNvCxnSpPr>
            <a:cxnSpLocks/>
          </p:cNvCxnSpPr>
          <p:nvPr/>
        </p:nvCxnSpPr>
        <p:spPr>
          <a:xfrm flipV="1">
            <a:off x="1894840" y="192024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FA135C-6001-4116-9D14-3434243D19A9}"/>
              </a:ext>
            </a:extLst>
          </p:cNvPr>
          <p:cNvCxnSpPr>
            <a:cxnSpLocks/>
          </p:cNvCxnSpPr>
          <p:nvPr/>
        </p:nvCxnSpPr>
        <p:spPr>
          <a:xfrm flipV="1">
            <a:off x="21183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F1ED1F-E9BA-432B-820A-F613160CBCE6}"/>
              </a:ext>
            </a:extLst>
          </p:cNvPr>
          <p:cNvCxnSpPr>
            <a:cxnSpLocks/>
          </p:cNvCxnSpPr>
          <p:nvPr/>
        </p:nvCxnSpPr>
        <p:spPr>
          <a:xfrm flipV="1">
            <a:off x="22707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D9B642-2F63-47B3-81F0-66DB87F36E20}"/>
              </a:ext>
            </a:extLst>
          </p:cNvPr>
          <p:cNvCxnSpPr>
            <a:cxnSpLocks/>
          </p:cNvCxnSpPr>
          <p:nvPr/>
        </p:nvCxnSpPr>
        <p:spPr>
          <a:xfrm flipV="1">
            <a:off x="24180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9D6CCC-C259-4CC7-B912-C4E9629F1567}"/>
              </a:ext>
            </a:extLst>
          </p:cNvPr>
          <p:cNvCxnSpPr>
            <a:cxnSpLocks/>
          </p:cNvCxnSpPr>
          <p:nvPr/>
        </p:nvCxnSpPr>
        <p:spPr>
          <a:xfrm flipV="1">
            <a:off x="25704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BF4656-3E68-40B3-994B-8A029D0416B6}"/>
              </a:ext>
            </a:extLst>
          </p:cNvPr>
          <p:cNvCxnSpPr>
            <a:cxnSpLocks/>
          </p:cNvCxnSpPr>
          <p:nvPr/>
        </p:nvCxnSpPr>
        <p:spPr>
          <a:xfrm flipV="1">
            <a:off x="20472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070738-6FCF-4D7E-B028-A739A704FA04}"/>
              </a:ext>
            </a:extLst>
          </p:cNvPr>
          <p:cNvCxnSpPr>
            <a:cxnSpLocks/>
          </p:cNvCxnSpPr>
          <p:nvPr/>
        </p:nvCxnSpPr>
        <p:spPr>
          <a:xfrm flipV="1">
            <a:off x="21996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E8CFCB-24BC-40CC-AE5B-E4E8B568E965}"/>
              </a:ext>
            </a:extLst>
          </p:cNvPr>
          <p:cNvCxnSpPr>
            <a:cxnSpLocks/>
          </p:cNvCxnSpPr>
          <p:nvPr/>
        </p:nvCxnSpPr>
        <p:spPr>
          <a:xfrm flipV="1">
            <a:off x="23469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7BAE67-9453-4BB9-8562-2D33A9DA2D93}"/>
              </a:ext>
            </a:extLst>
          </p:cNvPr>
          <p:cNvCxnSpPr>
            <a:cxnSpLocks/>
          </p:cNvCxnSpPr>
          <p:nvPr/>
        </p:nvCxnSpPr>
        <p:spPr>
          <a:xfrm flipV="1">
            <a:off x="24993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C1AAD0-2F8E-4585-B8D4-F8820F90439D}"/>
              </a:ext>
            </a:extLst>
          </p:cNvPr>
          <p:cNvCxnSpPr>
            <a:cxnSpLocks/>
          </p:cNvCxnSpPr>
          <p:nvPr/>
        </p:nvCxnSpPr>
        <p:spPr>
          <a:xfrm flipV="1">
            <a:off x="271780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B05C60-60A1-427A-8F85-8C1E33882513}"/>
              </a:ext>
            </a:extLst>
          </p:cNvPr>
          <p:cNvCxnSpPr>
            <a:cxnSpLocks/>
          </p:cNvCxnSpPr>
          <p:nvPr/>
        </p:nvCxnSpPr>
        <p:spPr>
          <a:xfrm flipV="1">
            <a:off x="287020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0B81E7-245B-4765-BF38-22A2334F6BC3}"/>
              </a:ext>
            </a:extLst>
          </p:cNvPr>
          <p:cNvCxnSpPr>
            <a:cxnSpLocks/>
          </p:cNvCxnSpPr>
          <p:nvPr/>
        </p:nvCxnSpPr>
        <p:spPr>
          <a:xfrm flipV="1">
            <a:off x="301752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13FF-59DA-41A0-BD63-08122D05F90E}"/>
              </a:ext>
            </a:extLst>
          </p:cNvPr>
          <p:cNvCxnSpPr>
            <a:cxnSpLocks/>
          </p:cNvCxnSpPr>
          <p:nvPr/>
        </p:nvCxnSpPr>
        <p:spPr>
          <a:xfrm flipV="1">
            <a:off x="316992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AAA980-76D8-468B-889A-046C407A4109}"/>
              </a:ext>
            </a:extLst>
          </p:cNvPr>
          <p:cNvCxnSpPr>
            <a:cxnSpLocks/>
          </p:cNvCxnSpPr>
          <p:nvPr/>
        </p:nvCxnSpPr>
        <p:spPr>
          <a:xfrm flipV="1">
            <a:off x="264668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11F5F0-DBE0-42A3-B259-3B125621BF73}"/>
              </a:ext>
            </a:extLst>
          </p:cNvPr>
          <p:cNvCxnSpPr>
            <a:cxnSpLocks/>
          </p:cNvCxnSpPr>
          <p:nvPr/>
        </p:nvCxnSpPr>
        <p:spPr>
          <a:xfrm flipV="1">
            <a:off x="279908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9A617D-32F5-430B-8B55-AC1B3043AD35}"/>
              </a:ext>
            </a:extLst>
          </p:cNvPr>
          <p:cNvCxnSpPr>
            <a:cxnSpLocks/>
          </p:cNvCxnSpPr>
          <p:nvPr/>
        </p:nvCxnSpPr>
        <p:spPr>
          <a:xfrm flipV="1">
            <a:off x="294640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27153B-2243-4409-A7DE-27B744428415}"/>
              </a:ext>
            </a:extLst>
          </p:cNvPr>
          <p:cNvCxnSpPr>
            <a:cxnSpLocks/>
          </p:cNvCxnSpPr>
          <p:nvPr/>
        </p:nvCxnSpPr>
        <p:spPr>
          <a:xfrm flipV="1">
            <a:off x="309880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D3ECD04-4541-4920-9A02-7DD28C3F4768}"/>
              </a:ext>
            </a:extLst>
          </p:cNvPr>
          <p:cNvCxnSpPr>
            <a:cxnSpLocks/>
          </p:cNvCxnSpPr>
          <p:nvPr/>
        </p:nvCxnSpPr>
        <p:spPr>
          <a:xfrm flipV="1">
            <a:off x="332232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273A27-F15E-48DD-8612-BBA1BE69F920}"/>
              </a:ext>
            </a:extLst>
          </p:cNvPr>
          <p:cNvCxnSpPr>
            <a:cxnSpLocks/>
          </p:cNvCxnSpPr>
          <p:nvPr/>
        </p:nvCxnSpPr>
        <p:spPr>
          <a:xfrm flipV="1">
            <a:off x="347472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8CD28B-1F04-422B-B2BA-042199E16828}"/>
              </a:ext>
            </a:extLst>
          </p:cNvPr>
          <p:cNvCxnSpPr>
            <a:cxnSpLocks/>
          </p:cNvCxnSpPr>
          <p:nvPr/>
        </p:nvCxnSpPr>
        <p:spPr>
          <a:xfrm flipV="1">
            <a:off x="362204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96B97F-360D-4876-8E50-7F43DFB1116A}"/>
              </a:ext>
            </a:extLst>
          </p:cNvPr>
          <p:cNvCxnSpPr>
            <a:cxnSpLocks/>
          </p:cNvCxnSpPr>
          <p:nvPr/>
        </p:nvCxnSpPr>
        <p:spPr>
          <a:xfrm flipV="1">
            <a:off x="377444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F85A9E-0345-451B-B185-AD13DA153140}"/>
              </a:ext>
            </a:extLst>
          </p:cNvPr>
          <p:cNvCxnSpPr>
            <a:cxnSpLocks/>
          </p:cNvCxnSpPr>
          <p:nvPr/>
        </p:nvCxnSpPr>
        <p:spPr>
          <a:xfrm flipV="1">
            <a:off x="325120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6D926A-C8AD-41A4-A34F-596DB4406193}"/>
              </a:ext>
            </a:extLst>
          </p:cNvPr>
          <p:cNvCxnSpPr>
            <a:cxnSpLocks/>
          </p:cNvCxnSpPr>
          <p:nvPr/>
        </p:nvCxnSpPr>
        <p:spPr>
          <a:xfrm flipV="1">
            <a:off x="340360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D9873D9-CCF3-412E-906C-D80DB450D87B}"/>
              </a:ext>
            </a:extLst>
          </p:cNvPr>
          <p:cNvCxnSpPr>
            <a:cxnSpLocks/>
          </p:cNvCxnSpPr>
          <p:nvPr/>
        </p:nvCxnSpPr>
        <p:spPr>
          <a:xfrm flipV="1">
            <a:off x="355092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CD8E0D-A050-48E7-8BD4-ADDC6CA4A5E7}"/>
              </a:ext>
            </a:extLst>
          </p:cNvPr>
          <p:cNvCxnSpPr>
            <a:cxnSpLocks/>
          </p:cNvCxnSpPr>
          <p:nvPr/>
        </p:nvCxnSpPr>
        <p:spPr>
          <a:xfrm flipV="1">
            <a:off x="370332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C80B4-5EBA-462D-A551-6CFAEF77C33E}"/>
              </a:ext>
            </a:extLst>
          </p:cNvPr>
          <p:cNvCxnSpPr>
            <a:cxnSpLocks/>
          </p:cNvCxnSpPr>
          <p:nvPr/>
        </p:nvCxnSpPr>
        <p:spPr>
          <a:xfrm flipV="1">
            <a:off x="392176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AAD858-F76F-4ADA-A997-3C67E827D381}"/>
              </a:ext>
            </a:extLst>
          </p:cNvPr>
          <p:cNvCxnSpPr>
            <a:cxnSpLocks/>
          </p:cNvCxnSpPr>
          <p:nvPr/>
        </p:nvCxnSpPr>
        <p:spPr>
          <a:xfrm flipV="1">
            <a:off x="407416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39F8EB-FA99-4F18-8C1E-7E637BC10589}"/>
              </a:ext>
            </a:extLst>
          </p:cNvPr>
          <p:cNvCxnSpPr>
            <a:cxnSpLocks/>
          </p:cNvCxnSpPr>
          <p:nvPr/>
        </p:nvCxnSpPr>
        <p:spPr>
          <a:xfrm flipV="1">
            <a:off x="42214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6F3232-15C5-4525-B9B7-6B2396F3C17A}"/>
              </a:ext>
            </a:extLst>
          </p:cNvPr>
          <p:cNvCxnSpPr>
            <a:cxnSpLocks/>
          </p:cNvCxnSpPr>
          <p:nvPr/>
        </p:nvCxnSpPr>
        <p:spPr>
          <a:xfrm flipV="1">
            <a:off x="43738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219D1C-E3B4-44C4-A990-F7E003BB30FF}"/>
              </a:ext>
            </a:extLst>
          </p:cNvPr>
          <p:cNvCxnSpPr>
            <a:cxnSpLocks/>
          </p:cNvCxnSpPr>
          <p:nvPr/>
        </p:nvCxnSpPr>
        <p:spPr>
          <a:xfrm flipV="1">
            <a:off x="385064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39BA171-B84F-4E48-A3A0-B62774D1D53E}"/>
              </a:ext>
            </a:extLst>
          </p:cNvPr>
          <p:cNvCxnSpPr>
            <a:cxnSpLocks/>
          </p:cNvCxnSpPr>
          <p:nvPr/>
        </p:nvCxnSpPr>
        <p:spPr>
          <a:xfrm flipV="1">
            <a:off x="400304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76A018-0082-4465-9F02-270B854B7F8F}"/>
              </a:ext>
            </a:extLst>
          </p:cNvPr>
          <p:cNvCxnSpPr>
            <a:cxnSpLocks/>
          </p:cNvCxnSpPr>
          <p:nvPr/>
        </p:nvCxnSpPr>
        <p:spPr>
          <a:xfrm flipV="1">
            <a:off x="41503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61C2C7-5E9B-4A8A-BE64-3B660EBCCEA8}"/>
              </a:ext>
            </a:extLst>
          </p:cNvPr>
          <p:cNvCxnSpPr>
            <a:cxnSpLocks/>
          </p:cNvCxnSpPr>
          <p:nvPr/>
        </p:nvCxnSpPr>
        <p:spPr>
          <a:xfrm flipV="1">
            <a:off x="43027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E0FA39A-4F1A-4168-93E9-EFB7E304E03F}"/>
              </a:ext>
            </a:extLst>
          </p:cNvPr>
          <p:cNvCxnSpPr>
            <a:cxnSpLocks/>
          </p:cNvCxnSpPr>
          <p:nvPr/>
        </p:nvCxnSpPr>
        <p:spPr>
          <a:xfrm flipV="1">
            <a:off x="45262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793E9D-59FD-4299-9246-7B08F34CC0FB}"/>
              </a:ext>
            </a:extLst>
          </p:cNvPr>
          <p:cNvCxnSpPr>
            <a:cxnSpLocks/>
          </p:cNvCxnSpPr>
          <p:nvPr/>
        </p:nvCxnSpPr>
        <p:spPr>
          <a:xfrm flipV="1">
            <a:off x="46786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58A2CF-9CA7-4C25-B20F-6BC04234CD6D}"/>
              </a:ext>
            </a:extLst>
          </p:cNvPr>
          <p:cNvCxnSpPr>
            <a:cxnSpLocks/>
          </p:cNvCxnSpPr>
          <p:nvPr/>
        </p:nvCxnSpPr>
        <p:spPr>
          <a:xfrm flipV="1">
            <a:off x="48260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34561EE-FDB8-4797-B975-7740F091B2DA}"/>
              </a:ext>
            </a:extLst>
          </p:cNvPr>
          <p:cNvCxnSpPr>
            <a:cxnSpLocks/>
          </p:cNvCxnSpPr>
          <p:nvPr/>
        </p:nvCxnSpPr>
        <p:spPr>
          <a:xfrm flipV="1">
            <a:off x="49784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4ABB9A-A06D-4000-B5FB-13E279091C25}"/>
              </a:ext>
            </a:extLst>
          </p:cNvPr>
          <p:cNvCxnSpPr>
            <a:cxnSpLocks/>
          </p:cNvCxnSpPr>
          <p:nvPr/>
        </p:nvCxnSpPr>
        <p:spPr>
          <a:xfrm flipV="1">
            <a:off x="44551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9CD3D45-A977-452A-81A3-50B6138AA4FD}"/>
              </a:ext>
            </a:extLst>
          </p:cNvPr>
          <p:cNvCxnSpPr>
            <a:cxnSpLocks/>
          </p:cNvCxnSpPr>
          <p:nvPr/>
        </p:nvCxnSpPr>
        <p:spPr>
          <a:xfrm flipV="1">
            <a:off x="460756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DF57BD-6456-4369-88AF-9C13744DCF79}"/>
              </a:ext>
            </a:extLst>
          </p:cNvPr>
          <p:cNvCxnSpPr>
            <a:cxnSpLocks/>
          </p:cNvCxnSpPr>
          <p:nvPr/>
        </p:nvCxnSpPr>
        <p:spPr>
          <a:xfrm flipV="1">
            <a:off x="475488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2C495C-CC34-41BF-86D3-8C3EB1A24ED1}"/>
              </a:ext>
            </a:extLst>
          </p:cNvPr>
          <p:cNvCxnSpPr>
            <a:cxnSpLocks/>
          </p:cNvCxnSpPr>
          <p:nvPr/>
        </p:nvCxnSpPr>
        <p:spPr>
          <a:xfrm flipV="1">
            <a:off x="490728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5F49731-9140-4291-89D2-E837602B24E3}"/>
              </a:ext>
            </a:extLst>
          </p:cNvPr>
          <p:cNvCxnSpPr>
            <a:cxnSpLocks/>
          </p:cNvCxnSpPr>
          <p:nvPr/>
        </p:nvCxnSpPr>
        <p:spPr>
          <a:xfrm flipV="1">
            <a:off x="5125720" y="190500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3B9B40-476B-4010-9FDD-DB19160DE95C}"/>
              </a:ext>
            </a:extLst>
          </p:cNvPr>
          <p:cNvCxnSpPr>
            <a:cxnSpLocks/>
          </p:cNvCxnSpPr>
          <p:nvPr/>
        </p:nvCxnSpPr>
        <p:spPr>
          <a:xfrm flipV="1">
            <a:off x="5278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256E9E-E757-4D99-880A-28591A0E974B}"/>
              </a:ext>
            </a:extLst>
          </p:cNvPr>
          <p:cNvCxnSpPr>
            <a:cxnSpLocks/>
          </p:cNvCxnSpPr>
          <p:nvPr/>
        </p:nvCxnSpPr>
        <p:spPr>
          <a:xfrm flipV="1">
            <a:off x="54254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21D4045-03C9-48B6-94EA-85E099E72EF6}"/>
              </a:ext>
            </a:extLst>
          </p:cNvPr>
          <p:cNvCxnSpPr>
            <a:cxnSpLocks/>
          </p:cNvCxnSpPr>
          <p:nvPr/>
        </p:nvCxnSpPr>
        <p:spPr>
          <a:xfrm flipV="1">
            <a:off x="55778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CBC1AF-45CC-4FF8-90E1-8AC55C7906CC}"/>
              </a:ext>
            </a:extLst>
          </p:cNvPr>
          <p:cNvCxnSpPr>
            <a:cxnSpLocks/>
          </p:cNvCxnSpPr>
          <p:nvPr/>
        </p:nvCxnSpPr>
        <p:spPr>
          <a:xfrm flipV="1">
            <a:off x="50546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A95DE40-7BBB-4365-A7C6-F72A25D97AD8}"/>
              </a:ext>
            </a:extLst>
          </p:cNvPr>
          <p:cNvCxnSpPr>
            <a:cxnSpLocks/>
          </p:cNvCxnSpPr>
          <p:nvPr/>
        </p:nvCxnSpPr>
        <p:spPr>
          <a:xfrm flipV="1">
            <a:off x="52070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5154F2E-5F7A-4AA5-BAF4-3777246468AE}"/>
              </a:ext>
            </a:extLst>
          </p:cNvPr>
          <p:cNvCxnSpPr>
            <a:cxnSpLocks/>
          </p:cNvCxnSpPr>
          <p:nvPr/>
        </p:nvCxnSpPr>
        <p:spPr>
          <a:xfrm flipV="1">
            <a:off x="53543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40F1E18-605E-4E21-8149-620DF5E480A2}"/>
              </a:ext>
            </a:extLst>
          </p:cNvPr>
          <p:cNvCxnSpPr>
            <a:cxnSpLocks/>
          </p:cNvCxnSpPr>
          <p:nvPr/>
        </p:nvCxnSpPr>
        <p:spPr>
          <a:xfrm flipV="1">
            <a:off x="55067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A3968E5-1476-4234-BF91-E33263DE1F78}"/>
              </a:ext>
            </a:extLst>
          </p:cNvPr>
          <p:cNvCxnSpPr>
            <a:cxnSpLocks/>
          </p:cNvCxnSpPr>
          <p:nvPr/>
        </p:nvCxnSpPr>
        <p:spPr>
          <a:xfrm flipV="1">
            <a:off x="566928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C3F61FE-0343-4DA1-8DB4-D3C80B9F7427}"/>
              </a:ext>
            </a:extLst>
          </p:cNvPr>
          <p:cNvCxnSpPr>
            <a:cxnSpLocks/>
          </p:cNvCxnSpPr>
          <p:nvPr/>
        </p:nvCxnSpPr>
        <p:spPr>
          <a:xfrm flipV="1">
            <a:off x="58166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5FAB635-725E-4185-81CA-586B6F501342}"/>
              </a:ext>
            </a:extLst>
          </p:cNvPr>
          <p:cNvCxnSpPr>
            <a:cxnSpLocks/>
          </p:cNvCxnSpPr>
          <p:nvPr/>
        </p:nvCxnSpPr>
        <p:spPr>
          <a:xfrm flipV="1">
            <a:off x="5969000" y="18999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F818FD5-4804-47D5-B3B8-65D59E203CCB}"/>
              </a:ext>
            </a:extLst>
          </p:cNvPr>
          <p:cNvCxnSpPr>
            <a:cxnSpLocks/>
          </p:cNvCxnSpPr>
          <p:nvPr/>
        </p:nvCxnSpPr>
        <p:spPr>
          <a:xfrm flipV="1">
            <a:off x="61163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9631855-8CEC-480B-9A94-605413E5C78F}"/>
              </a:ext>
            </a:extLst>
          </p:cNvPr>
          <p:cNvCxnSpPr>
            <a:cxnSpLocks/>
          </p:cNvCxnSpPr>
          <p:nvPr/>
        </p:nvCxnSpPr>
        <p:spPr>
          <a:xfrm flipV="1">
            <a:off x="62687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1596B80-8FE0-4B94-80ED-912F74B0E44B}"/>
              </a:ext>
            </a:extLst>
          </p:cNvPr>
          <p:cNvCxnSpPr>
            <a:cxnSpLocks/>
          </p:cNvCxnSpPr>
          <p:nvPr/>
        </p:nvCxnSpPr>
        <p:spPr>
          <a:xfrm flipV="1">
            <a:off x="57454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57D1161-2B11-4455-95E3-1974ED2D9075}"/>
              </a:ext>
            </a:extLst>
          </p:cNvPr>
          <p:cNvCxnSpPr>
            <a:cxnSpLocks/>
          </p:cNvCxnSpPr>
          <p:nvPr/>
        </p:nvCxnSpPr>
        <p:spPr>
          <a:xfrm flipV="1">
            <a:off x="5897880" y="191516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7C9E7FA-DC67-4B3C-AEC9-B58C076488DB}"/>
              </a:ext>
            </a:extLst>
          </p:cNvPr>
          <p:cNvCxnSpPr>
            <a:cxnSpLocks/>
          </p:cNvCxnSpPr>
          <p:nvPr/>
        </p:nvCxnSpPr>
        <p:spPr>
          <a:xfrm flipV="1">
            <a:off x="60452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04C6887-3A74-4133-A60F-ADB78DE6ABB5}"/>
              </a:ext>
            </a:extLst>
          </p:cNvPr>
          <p:cNvCxnSpPr>
            <a:cxnSpLocks/>
          </p:cNvCxnSpPr>
          <p:nvPr/>
        </p:nvCxnSpPr>
        <p:spPr>
          <a:xfrm flipV="1">
            <a:off x="61976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960EDFC-B007-4ECA-8FCB-CE6E91E81082}"/>
              </a:ext>
            </a:extLst>
          </p:cNvPr>
          <p:cNvCxnSpPr>
            <a:cxnSpLocks/>
          </p:cNvCxnSpPr>
          <p:nvPr/>
        </p:nvCxnSpPr>
        <p:spPr>
          <a:xfrm flipV="1">
            <a:off x="64211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AD3B593-699F-4147-B74B-4B24038C3CE1}"/>
              </a:ext>
            </a:extLst>
          </p:cNvPr>
          <p:cNvCxnSpPr>
            <a:cxnSpLocks/>
          </p:cNvCxnSpPr>
          <p:nvPr/>
        </p:nvCxnSpPr>
        <p:spPr>
          <a:xfrm flipV="1">
            <a:off x="657352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F9123A8-BB04-4C10-92E7-060CB6A66D4A}"/>
              </a:ext>
            </a:extLst>
          </p:cNvPr>
          <p:cNvCxnSpPr>
            <a:cxnSpLocks/>
          </p:cNvCxnSpPr>
          <p:nvPr/>
        </p:nvCxnSpPr>
        <p:spPr>
          <a:xfrm flipV="1">
            <a:off x="67208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A2B411F-9252-471D-BAF9-B61429F1EFDC}"/>
              </a:ext>
            </a:extLst>
          </p:cNvPr>
          <p:cNvCxnSpPr>
            <a:cxnSpLocks/>
          </p:cNvCxnSpPr>
          <p:nvPr/>
        </p:nvCxnSpPr>
        <p:spPr>
          <a:xfrm flipV="1">
            <a:off x="687324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FBB1057-3907-466D-8522-348BD51299AF}"/>
              </a:ext>
            </a:extLst>
          </p:cNvPr>
          <p:cNvCxnSpPr>
            <a:cxnSpLocks/>
          </p:cNvCxnSpPr>
          <p:nvPr/>
        </p:nvCxnSpPr>
        <p:spPr>
          <a:xfrm flipV="1">
            <a:off x="63500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1C9A737-07D4-407A-A9F6-787747B8A714}"/>
              </a:ext>
            </a:extLst>
          </p:cNvPr>
          <p:cNvCxnSpPr>
            <a:cxnSpLocks/>
          </p:cNvCxnSpPr>
          <p:nvPr/>
        </p:nvCxnSpPr>
        <p:spPr>
          <a:xfrm flipV="1">
            <a:off x="650240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1ADF711-8399-4E52-9564-F4A4B82AE776}"/>
              </a:ext>
            </a:extLst>
          </p:cNvPr>
          <p:cNvCxnSpPr>
            <a:cxnSpLocks/>
          </p:cNvCxnSpPr>
          <p:nvPr/>
        </p:nvCxnSpPr>
        <p:spPr>
          <a:xfrm flipV="1">
            <a:off x="66497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223ADC7-B468-4884-AAC3-26A789A96122}"/>
              </a:ext>
            </a:extLst>
          </p:cNvPr>
          <p:cNvCxnSpPr>
            <a:cxnSpLocks/>
          </p:cNvCxnSpPr>
          <p:nvPr/>
        </p:nvCxnSpPr>
        <p:spPr>
          <a:xfrm flipV="1">
            <a:off x="680212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19B0FCC-17F7-4E4A-8329-8BD9FE6A1501}"/>
              </a:ext>
            </a:extLst>
          </p:cNvPr>
          <p:cNvCxnSpPr>
            <a:cxnSpLocks/>
          </p:cNvCxnSpPr>
          <p:nvPr/>
        </p:nvCxnSpPr>
        <p:spPr>
          <a:xfrm flipV="1">
            <a:off x="7020560" y="1905000"/>
            <a:ext cx="0" cy="27432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539CE90-809C-4CA6-A8CB-6C014F56004E}"/>
              </a:ext>
            </a:extLst>
          </p:cNvPr>
          <p:cNvCxnSpPr>
            <a:cxnSpLocks/>
          </p:cNvCxnSpPr>
          <p:nvPr/>
        </p:nvCxnSpPr>
        <p:spPr>
          <a:xfrm flipV="1">
            <a:off x="7172960" y="190500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1B6BB31-90B3-4CF5-B7E6-7BD8D9545537}"/>
              </a:ext>
            </a:extLst>
          </p:cNvPr>
          <p:cNvCxnSpPr>
            <a:cxnSpLocks/>
          </p:cNvCxnSpPr>
          <p:nvPr/>
        </p:nvCxnSpPr>
        <p:spPr>
          <a:xfrm flipV="1">
            <a:off x="73202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31C53ED-AB35-452E-9E5C-37FBEFD4DC96}"/>
              </a:ext>
            </a:extLst>
          </p:cNvPr>
          <p:cNvCxnSpPr>
            <a:cxnSpLocks/>
          </p:cNvCxnSpPr>
          <p:nvPr/>
        </p:nvCxnSpPr>
        <p:spPr>
          <a:xfrm flipV="1">
            <a:off x="747268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5118E44-51A2-4747-9D95-37D675B0BF2F}"/>
              </a:ext>
            </a:extLst>
          </p:cNvPr>
          <p:cNvCxnSpPr>
            <a:cxnSpLocks/>
          </p:cNvCxnSpPr>
          <p:nvPr/>
        </p:nvCxnSpPr>
        <p:spPr>
          <a:xfrm flipV="1">
            <a:off x="69494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8CC937C-4382-4944-B0E0-ECBA31576EE6}"/>
              </a:ext>
            </a:extLst>
          </p:cNvPr>
          <p:cNvCxnSpPr>
            <a:cxnSpLocks/>
          </p:cNvCxnSpPr>
          <p:nvPr/>
        </p:nvCxnSpPr>
        <p:spPr>
          <a:xfrm flipV="1">
            <a:off x="7101840" y="19202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7B5E17-1CDF-4478-9905-9AFDFC0157D3}"/>
              </a:ext>
            </a:extLst>
          </p:cNvPr>
          <p:cNvCxnSpPr>
            <a:cxnSpLocks/>
          </p:cNvCxnSpPr>
          <p:nvPr/>
        </p:nvCxnSpPr>
        <p:spPr>
          <a:xfrm flipV="1">
            <a:off x="72491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5EA6B69-2014-4757-8EEF-2F9F1A39D0A8}"/>
              </a:ext>
            </a:extLst>
          </p:cNvPr>
          <p:cNvCxnSpPr>
            <a:cxnSpLocks/>
          </p:cNvCxnSpPr>
          <p:nvPr/>
        </p:nvCxnSpPr>
        <p:spPr>
          <a:xfrm flipV="1">
            <a:off x="7401560" y="192532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B9C13B4-C002-473A-B23D-600D2535E486}"/>
              </a:ext>
            </a:extLst>
          </p:cNvPr>
          <p:cNvCxnSpPr>
            <a:cxnSpLocks/>
          </p:cNvCxnSpPr>
          <p:nvPr/>
        </p:nvCxnSpPr>
        <p:spPr>
          <a:xfrm flipV="1">
            <a:off x="7614920" y="18948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287E1DA-6831-45AB-AB1B-D530C3AE3682}"/>
              </a:ext>
            </a:extLst>
          </p:cNvPr>
          <p:cNvCxnSpPr>
            <a:cxnSpLocks/>
          </p:cNvCxnSpPr>
          <p:nvPr/>
        </p:nvCxnSpPr>
        <p:spPr>
          <a:xfrm flipV="1">
            <a:off x="7767320" y="189484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5071761-9B96-4B5E-A7CC-229DE9E3B50A}"/>
              </a:ext>
            </a:extLst>
          </p:cNvPr>
          <p:cNvCxnSpPr>
            <a:cxnSpLocks/>
          </p:cNvCxnSpPr>
          <p:nvPr/>
        </p:nvCxnSpPr>
        <p:spPr>
          <a:xfrm flipV="1">
            <a:off x="75438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1052E6C-02AB-4EDD-88F4-45879926346D}"/>
              </a:ext>
            </a:extLst>
          </p:cNvPr>
          <p:cNvCxnSpPr>
            <a:cxnSpLocks/>
          </p:cNvCxnSpPr>
          <p:nvPr/>
        </p:nvCxnSpPr>
        <p:spPr>
          <a:xfrm flipV="1">
            <a:off x="7696200" y="1910080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/>
              <p:nvPr/>
            </p:nvSpPr>
            <p:spPr>
              <a:xfrm rot="2812001">
                <a:off x="774785" y="227966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D3DB42F-B5BF-4FB6-BAE1-FF74775EE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774785" y="2279663"/>
                <a:ext cx="327782" cy="153888"/>
              </a:xfrm>
              <a:prstGeom prst="rect">
                <a:avLst/>
              </a:prstGeom>
              <a:blipFill>
                <a:blip r:embed="rId4"/>
                <a:stretch>
                  <a:fillRect l="-5357" r="-357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/>
              <p:nvPr/>
            </p:nvSpPr>
            <p:spPr>
              <a:xfrm rot="2812001">
                <a:off x="942705" y="226950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000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FF688AF-D5CF-41AC-84FF-F20314AAB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942705" y="2269503"/>
                <a:ext cx="327782" cy="153888"/>
              </a:xfrm>
              <a:prstGeom prst="rect">
                <a:avLst/>
              </a:prstGeom>
              <a:blipFill>
                <a:blip r:embed="rId5"/>
                <a:stretch>
                  <a:fillRect l="-5263" r="-175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/>
              <p:nvPr/>
            </p:nvSpPr>
            <p:spPr>
              <a:xfrm rot="2812001">
                <a:off x="1100467" y="2259853"/>
                <a:ext cx="32778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B0940011-1566-47B4-B4E3-5FB346888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1100467" y="2259853"/>
                <a:ext cx="327782" cy="153888"/>
              </a:xfrm>
              <a:prstGeom prst="rect">
                <a:avLst/>
              </a:prstGeom>
              <a:blipFill>
                <a:blip r:embed="rId6"/>
                <a:stretch>
                  <a:fillRect l="-5357" r="-357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D9812EC9-F40A-4A2E-A846-446C3B4C2F15}"/>
              </a:ext>
            </a:extLst>
          </p:cNvPr>
          <p:cNvSpPr txBox="1"/>
          <p:nvPr/>
        </p:nvSpPr>
        <p:spPr>
          <a:xfrm>
            <a:off x="1355425" y="2144239"/>
            <a:ext cx="55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6" name="Right Brace 185">
            <a:extLst>
              <a:ext uri="{FF2B5EF4-FFF2-40B4-BE49-F238E27FC236}">
                <a16:creationId xmlns:a16="http://schemas.microsoft.com/office/drawing/2014/main" id="{68657B11-7680-46B9-BAFB-D381D7078DCB}"/>
              </a:ext>
            </a:extLst>
          </p:cNvPr>
          <p:cNvSpPr/>
          <p:nvPr/>
        </p:nvSpPr>
        <p:spPr>
          <a:xfrm rot="16200000">
            <a:off x="2098554" y="267858"/>
            <a:ext cx="344420" cy="2895600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/>
              <p:nvPr/>
            </p:nvSpPr>
            <p:spPr>
              <a:xfrm rot="2812001">
                <a:off x="3591177" y="2299984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7046C82D-45EC-4DF1-899A-477826C2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591177" y="2299984"/>
                <a:ext cx="404726" cy="153888"/>
              </a:xfrm>
              <a:prstGeom prst="rect">
                <a:avLst/>
              </a:prstGeom>
              <a:blipFill>
                <a:blip r:embed="rId7"/>
                <a:stretch>
                  <a:fillRect l="-4615" r="-307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862BA76C-A65E-4262-87AF-83B7F232AE40}"/>
              </a:ext>
            </a:extLst>
          </p:cNvPr>
          <p:cNvSpPr txBox="1"/>
          <p:nvPr/>
        </p:nvSpPr>
        <p:spPr>
          <a:xfrm>
            <a:off x="1793240" y="120242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/>
              <p:nvPr/>
            </p:nvSpPr>
            <p:spPr>
              <a:xfrm>
                <a:off x="-61022" y="1445949"/>
                <a:ext cx="132538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4139FB8A-2A25-4F57-9056-4164D669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022" y="1445949"/>
                <a:ext cx="1325380" cy="215444"/>
              </a:xfrm>
              <a:prstGeom prst="rect">
                <a:avLst/>
              </a:prstGeom>
              <a:blipFill>
                <a:blip r:embed="rId8"/>
                <a:stretch>
                  <a:fillRect t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ight Brace 189">
            <a:extLst>
              <a:ext uri="{FF2B5EF4-FFF2-40B4-BE49-F238E27FC236}">
                <a16:creationId xmlns:a16="http://schemas.microsoft.com/office/drawing/2014/main" id="{EF4D80E1-A792-414A-B48B-931D042AD197}"/>
              </a:ext>
            </a:extLst>
          </p:cNvPr>
          <p:cNvSpPr/>
          <p:nvPr/>
        </p:nvSpPr>
        <p:spPr>
          <a:xfrm rot="16200000">
            <a:off x="4511550" y="792117"/>
            <a:ext cx="344420" cy="1859279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A49DF49-92C1-4915-BD42-0B62077D9055}"/>
              </a:ext>
            </a:extLst>
          </p:cNvPr>
          <p:cNvSpPr txBox="1"/>
          <p:nvPr/>
        </p:nvSpPr>
        <p:spPr>
          <a:xfrm>
            <a:off x="4150360" y="1202428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2</a:t>
            </a:r>
          </a:p>
        </p:txBody>
      </p:sp>
      <p:sp>
        <p:nvSpPr>
          <p:cNvPr id="192" name="Right Brace 191">
            <a:extLst>
              <a:ext uri="{FF2B5EF4-FFF2-40B4-BE49-F238E27FC236}">
                <a16:creationId xmlns:a16="http://schemas.microsoft.com/office/drawing/2014/main" id="{1CF84CFB-63F4-45D6-AFE1-01FB80392AFC}"/>
              </a:ext>
            </a:extLst>
          </p:cNvPr>
          <p:cNvSpPr/>
          <p:nvPr/>
        </p:nvSpPr>
        <p:spPr>
          <a:xfrm rot="16200000">
            <a:off x="6472435" y="709812"/>
            <a:ext cx="344420" cy="2011691"/>
          </a:xfrm>
          <a:prstGeom prst="rightBrace">
            <a:avLst>
              <a:gd name="adj1" fmla="val 8333"/>
              <a:gd name="adj2" fmla="val 503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ABC6D71-7BA1-4578-A2C1-4432F3385AEC}"/>
              </a:ext>
            </a:extLst>
          </p:cNvPr>
          <p:cNvSpPr txBox="1"/>
          <p:nvPr/>
        </p:nvSpPr>
        <p:spPr>
          <a:xfrm>
            <a:off x="6126480" y="1232382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/>
              <p:nvPr/>
            </p:nvSpPr>
            <p:spPr>
              <a:xfrm rot="2812001">
                <a:off x="3728582" y="2286398"/>
                <a:ext cx="4047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263AF04A-674A-4C45-A5E2-0EF4E526D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12001">
                <a:off x="3728582" y="2286398"/>
                <a:ext cx="404726" cy="153888"/>
              </a:xfrm>
              <a:prstGeom prst="rect">
                <a:avLst/>
              </a:prstGeom>
              <a:blipFill>
                <a:blip r:embed="rId9"/>
                <a:stretch>
                  <a:fillRect l="-4615" r="-3077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/>
              <p:nvPr/>
            </p:nvSpPr>
            <p:spPr>
              <a:xfrm>
                <a:off x="347745" y="2815438"/>
                <a:ext cx="70670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of all time steps in which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visited (within their episodes)</a:t>
                </a:r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77919F1-A44F-4200-97A9-EF3CE3BD3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2815438"/>
                <a:ext cx="7067063" cy="276999"/>
              </a:xfrm>
              <a:prstGeom prst="rect">
                <a:avLst/>
              </a:prstGeom>
              <a:blipFill>
                <a:blip r:embed="rId10"/>
                <a:stretch>
                  <a:fillRect l="-112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/>
              <p:nvPr/>
            </p:nvSpPr>
            <p:spPr>
              <a:xfrm>
                <a:off x="347745" y="3140234"/>
                <a:ext cx="4574522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           : returns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E2F704-AF1D-4579-9B5C-A8F0150B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45" y="3140234"/>
                <a:ext cx="4574522" cy="303673"/>
              </a:xfrm>
              <a:prstGeom prst="rect">
                <a:avLst/>
              </a:prstGeom>
              <a:blipFill>
                <a:blip r:embed="rId11"/>
                <a:stretch>
                  <a:fillRect t="-24000" r="-22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/>
              <p:nvPr/>
            </p:nvSpPr>
            <p:spPr>
              <a:xfrm>
                <a:off x="327343" y="3529869"/>
                <a:ext cx="6413231" cy="388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 : importance-sampling ratios that pertain to state </a:t>
                </a:r>
                <a:r>
                  <a:rPr lang="en-US" i="1" dirty="0"/>
                  <a:t>s</a:t>
                </a:r>
              </a:p>
            </p:txBody>
          </p:sp>
        </mc:Choice>
        <mc:Fallback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4CBFE08-775A-42C8-9D98-D8071931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43" y="3529869"/>
                <a:ext cx="6413231" cy="388953"/>
              </a:xfrm>
              <a:prstGeom prst="rect">
                <a:avLst/>
              </a:prstGeom>
              <a:blipFill>
                <a:blip r:embed="rId12"/>
                <a:stretch>
                  <a:fillRect t="-14063" r="-2091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DD0D43-ADA9-4ADD-BF7F-0429666E7292}"/>
              </a:ext>
            </a:extLst>
          </p:cNvPr>
          <p:cNvSpPr txBox="1"/>
          <p:nvPr/>
        </p:nvSpPr>
        <p:spPr>
          <a:xfrm>
            <a:off x="1779438" y="2106286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544668D-A75A-4457-A9E4-B7DE221E4056}"/>
              </a:ext>
            </a:extLst>
          </p:cNvPr>
          <p:cNvSpPr txBox="1"/>
          <p:nvPr/>
        </p:nvSpPr>
        <p:spPr>
          <a:xfrm>
            <a:off x="5010094" y="2115740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10F51D-9525-4420-9DEC-8BFCD587DDC3}"/>
              </a:ext>
            </a:extLst>
          </p:cNvPr>
          <p:cNvSpPr txBox="1"/>
          <p:nvPr/>
        </p:nvSpPr>
        <p:spPr>
          <a:xfrm>
            <a:off x="6907700" y="2125425"/>
            <a:ext cx="373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/>
                </a:solidFill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72DBE-6372-4BF1-AEB2-61A985CAE10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461000" y="5227339"/>
            <a:ext cx="1112520" cy="2639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2377DD-BD22-48E1-ADFF-97F1EBC8AFC5}"/>
              </a:ext>
            </a:extLst>
          </p:cNvPr>
          <p:cNvSpPr txBox="1"/>
          <p:nvPr/>
        </p:nvSpPr>
        <p:spPr>
          <a:xfrm>
            <a:off x="6573520" y="4765674"/>
            <a:ext cx="151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Weighted importance- sampling</a:t>
            </a:r>
          </a:p>
        </p:txBody>
      </p:sp>
    </p:spTree>
    <p:extLst>
      <p:ext uri="{BB962C8B-B14F-4D97-AF65-F5344CB8AC3E}">
        <p14:creationId xmlns:p14="http://schemas.microsoft.com/office/powerpoint/2010/main" val="320163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D730A-2AC5-41F9-B0DB-42745F56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3DA36-2859-439B-A88A-6762AA961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4FC70A-1FA1-48E6-AB63-22374D1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BB06C0-953B-48BC-8F3A-909E638FB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59736E37-14BE-44B6-A672-260E6F6CD9A3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456" y="1286934"/>
                <a:ext cx="8421307" cy="11148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understand the difference between these two, let’s consider a </a:t>
                </a:r>
                <a:r>
                  <a:rPr lang="en-US" i="1" dirty="0"/>
                  <a:t>single-return</a:t>
                </a:r>
                <a:r>
                  <a:rPr lang="en-US" dirty="0"/>
                  <a:t> case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thus</a:t>
                </a:r>
              </a:p>
            </p:txBody>
          </p:sp>
        </mc:Choice>
        <mc:Fallback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59736E37-14BE-44B6-A672-260E6F6CD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456" y="1286934"/>
                <a:ext cx="8421307" cy="1114890"/>
              </a:xfrm>
              <a:blipFill>
                <a:blip r:embed="rId2"/>
                <a:stretch>
                  <a:fillRect l="-1014" t="-4918"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A7ABAB-6170-4A2D-BB36-50132ACF861E}"/>
                  </a:ext>
                </a:extLst>
              </p:cNvPr>
              <p:cNvSpPr txBox="1"/>
              <p:nvPr/>
            </p:nvSpPr>
            <p:spPr>
              <a:xfrm>
                <a:off x="810768" y="2886456"/>
                <a:ext cx="4127284" cy="60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A7ABAB-6170-4A2D-BB36-50132ACF8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8" y="2886456"/>
                <a:ext cx="4127284" cy="6050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69A0483-19B5-47A0-BE92-EBC35BB4A6E0}"/>
                  </a:ext>
                </a:extLst>
              </p:cNvPr>
              <p:cNvSpPr txBox="1"/>
              <p:nvPr/>
            </p:nvSpPr>
            <p:spPr>
              <a:xfrm>
                <a:off x="810768" y="3867913"/>
                <a:ext cx="4694042" cy="659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69A0483-19B5-47A0-BE92-EBC35BB4A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8" y="3867913"/>
                <a:ext cx="4694042" cy="659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8338262-C376-42C2-AE93-90A9B4D5B985}"/>
              </a:ext>
            </a:extLst>
          </p:cNvPr>
          <p:cNvCxnSpPr/>
          <p:nvPr/>
        </p:nvCxnSpPr>
        <p:spPr>
          <a:xfrm flipH="1" flipV="1">
            <a:off x="5504810" y="4315968"/>
            <a:ext cx="786262" cy="396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9BF0FB6-3943-407D-BAE8-2D790DF6A445}"/>
                  </a:ext>
                </a:extLst>
              </p:cNvPr>
              <p:cNvSpPr txBox="1"/>
              <p:nvPr/>
            </p:nvSpPr>
            <p:spPr>
              <a:xfrm>
                <a:off x="6291071" y="4524552"/>
                <a:ext cx="25416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Reasonable estimation (the only one we have), but biased: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9BF0FB6-3943-407D-BAE8-2D790DF6A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071" y="4524552"/>
                <a:ext cx="2541647" cy="923330"/>
              </a:xfrm>
              <a:prstGeom prst="rect">
                <a:avLst/>
              </a:prstGeom>
              <a:blipFill>
                <a:blip r:embed="rId5"/>
                <a:stretch>
                  <a:fillRect l="-191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B7BAD39-169B-4546-A2A5-77468AC5382D}"/>
              </a:ext>
            </a:extLst>
          </p:cNvPr>
          <p:cNvCxnSpPr>
            <a:cxnSpLocks/>
            <a:stCxn id="135" idx="1"/>
            <a:endCxn id="18" idx="3"/>
          </p:cNvCxnSpPr>
          <p:nvPr/>
        </p:nvCxnSpPr>
        <p:spPr>
          <a:xfrm flipH="1">
            <a:off x="4938052" y="2764513"/>
            <a:ext cx="828764" cy="42446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453A4663-7E9D-484C-B9D6-4280D55EB9AD}"/>
              </a:ext>
            </a:extLst>
          </p:cNvPr>
          <p:cNvSpPr txBox="1"/>
          <p:nvPr/>
        </p:nvSpPr>
        <p:spPr>
          <a:xfrm>
            <a:off x="5766816" y="2441347"/>
            <a:ext cx="231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Unbiased, but may be very extreme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61AEAFB-8913-4954-9143-7CD4E26255BF}"/>
              </a:ext>
            </a:extLst>
          </p:cNvPr>
          <p:cNvCxnSpPr>
            <a:cxnSpLocks/>
            <a:endCxn id="89" idx="0"/>
          </p:cNvCxnSpPr>
          <p:nvPr/>
        </p:nvCxnSpPr>
        <p:spPr>
          <a:xfrm>
            <a:off x="3334512" y="2663216"/>
            <a:ext cx="932688" cy="42446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FDBA3B9-C0AD-4EE8-9CDB-679F21738C87}"/>
              </a:ext>
            </a:extLst>
          </p:cNvPr>
          <p:cNvSpPr/>
          <p:nvPr/>
        </p:nvSpPr>
        <p:spPr>
          <a:xfrm>
            <a:off x="3834384" y="3087678"/>
            <a:ext cx="865632" cy="34132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C6D16F8-6432-4AB2-9130-F5D0280BA0DC}"/>
                  </a:ext>
                </a:extLst>
              </p:cNvPr>
              <p:cNvSpPr txBox="1"/>
              <p:nvPr/>
            </p:nvSpPr>
            <p:spPr>
              <a:xfrm>
                <a:off x="2670049" y="2419065"/>
                <a:ext cx="707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i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C6D16F8-6432-4AB2-9130-F5D0280BA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49" y="2419065"/>
                <a:ext cx="7071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35" grpId="0"/>
      <p:bldP spid="89" grpId="0" animBg="1"/>
      <p:bldP spid="9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 – Blackjack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7F11E-118D-4174-A05E-429B8409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16" y="1729958"/>
            <a:ext cx="7804216" cy="3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2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86A9D3-0FE1-47C5-98EA-EE1239D8D11E}"/>
              </a:ext>
            </a:extLst>
          </p:cNvPr>
          <p:cNvSpPr/>
          <p:nvPr/>
        </p:nvSpPr>
        <p:spPr>
          <a:xfrm>
            <a:off x="2600502" y="1610793"/>
            <a:ext cx="512946" cy="47620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08051-A100-404F-B2CF-55BB5241E71D}"/>
              </a:ext>
            </a:extLst>
          </p:cNvPr>
          <p:cNvSpPr/>
          <p:nvPr/>
        </p:nvSpPr>
        <p:spPr>
          <a:xfrm>
            <a:off x="5363227" y="1946457"/>
            <a:ext cx="512945" cy="5060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6B1934-0D93-459E-94FD-7F75BED39FAF}"/>
              </a:ext>
            </a:extLst>
          </p:cNvPr>
          <p:cNvSpPr/>
          <p:nvPr/>
        </p:nvSpPr>
        <p:spPr>
          <a:xfrm>
            <a:off x="4192753" y="2137081"/>
            <a:ext cx="124792" cy="124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E577B9-7CA3-419F-B1DE-E0956471ED39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4317545" y="2199477"/>
            <a:ext cx="104568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1C788A-A0C8-4E8A-A2CD-3359D8C7FB48}"/>
              </a:ext>
            </a:extLst>
          </p:cNvPr>
          <p:cNvSpPr txBox="1"/>
          <p:nvPr/>
        </p:nvSpPr>
        <p:spPr>
          <a:xfrm>
            <a:off x="5023369" y="1989897"/>
            <a:ext cx="526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6AD7C4-161E-4B64-B294-56D23B1F05B1}"/>
                  </a:ext>
                </a:extLst>
              </p:cNvPr>
              <p:cNvSpPr txBox="1"/>
              <p:nvPr/>
            </p:nvSpPr>
            <p:spPr>
              <a:xfrm>
                <a:off x="4006224" y="1876695"/>
                <a:ext cx="37903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6AD7C4-161E-4B64-B294-56D23B1F0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224" y="1876695"/>
                <a:ext cx="379032" cy="161583"/>
              </a:xfrm>
              <a:prstGeom prst="rect">
                <a:avLst/>
              </a:prstGeom>
              <a:blipFill>
                <a:blip r:embed="rId2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80776C-B241-42B6-B58B-3F1507857DB3}"/>
              </a:ext>
            </a:extLst>
          </p:cNvPr>
          <p:cNvSpPr/>
          <p:nvPr/>
        </p:nvSpPr>
        <p:spPr>
          <a:xfrm rot="1530255">
            <a:off x="3069490" y="2000054"/>
            <a:ext cx="1120952" cy="264418"/>
          </a:xfrm>
          <a:custGeom>
            <a:avLst/>
            <a:gdLst>
              <a:gd name="connsiteX0" fmla="*/ 0 w 1099820"/>
              <a:gd name="connsiteY0" fmla="*/ 269240 h 299110"/>
              <a:gd name="connsiteX1" fmla="*/ 525780 w 1099820"/>
              <a:gd name="connsiteY1" fmla="*/ 274320 h 299110"/>
              <a:gd name="connsiteX2" fmla="*/ 1099820 w 1099820"/>
              <a:gd name="connsiteY2" fmla="*/ 0 h 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820" h="299110">
                <a:moveTo>
                  <a:pt x="0" y="269240"/>
                </a:moveTo>
                <a:cubicBezTo>
                  <a:pt x="171238" y="294216"/>
                  <a:pt x="342477" y="319193"/>
                  <a:pt x="525780" y="274320"/>
                </a:cubicBezTo>
                <a:cubicBezTo>
                  <a:pt x="709083" y="229447"/>
                  <a:pt x="966893" y="67733"/>
                  <a:pt x="1099820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0AA599-16C7-4A0D-8EA9-D17F0F0CD92F}"/>
              </a:ext>
            </a:extLst>
          </p:cNvPr>
          <p:cNvSpPr txBox="1"/>
          <p:nvPr/>
        </p:nvSpPr>
        <p:spPr>
          <a:xfrm>
            <a:off x="3139425" y="1644650"/>
            <a:ext cx="5269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+1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CDFA02-BAA0-400C-990D-450A0CD8143B}"/>
              </a:ext>
            </a:extLst>
          </p:cNvPr>
          <p:cNvSpPr/>
          <p:nvPr/>
        </p:nvSpPr>
        <p:spPr>
          <a:xfrm rot="12327985">
            <a:off x="3117750" y="1858997"/>
            <a:ext cx="1099820" cy="268532"/>
          </a:xfrm>
          <a:custGeom>
            <a:avLst/>
            <a:gdLst>
              <a:gd name="connsiteX0" fmla="*/ 0 w 1099820"/>
              <a:gd name="connsiteY0" fmla="*/ 269240 h 299110"/>
              <a:gd name="connsiteX1" fmla="*/ 525780 w 1099820"/>
              <a:gd name="connsiteY1" fmla="*/ 274320 h 299110"/>
              <a:gd name="connsiteX2" fmla="*/ 1099820 w 1099820"/>
              <a:gd name="connsiteY2" fmla="*/ 0 h 29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820" h="299110">
                <a:moveTo>
                  <a:pt x="0" y="269240"/>
                </a:moveTo>
                <a:cubicBezTo>
                  <a:pt x="171238" y="294216"/>
                  <a:pt x="342477" y="319193"/>
                  <a:pt x="525780" y="274320"/>
                </a:cubicBezTo>
                <a:cubicBezTo>
                  <a:pt x="709083" y="229447"/>
                  <a:pt x="966893" y="67733"/>
                  <a:pt x="1099820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ECB12-C1E3-4B1B-B60E-72A0166A0ED4}"/>
                  </a:ext>
                </a:extLst>
              </p:cNvPr>
              <p:cNvSpPr txBox="1"/>
              <p:nvPr/>
            </p:nvSpPr>
            <p:spPr>
              <a:xfrm>
                <a:off x="4365681" y="2196662"/>
                <a:ext cx="379032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ECB12-C1E3-4B1B-B60E-72A0166A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681" y="2196662"/>
                <a:ext cx="379032" cy="161583"/>
              </a:xfrm>
              <a:prstGeom prst="rect">
                <a:avLst/>
              </a:prstGeom>
              <a:blipFill>
                <a:blip r:embed="rId3"/>
                <a:stretch>
                  <a:fillRect l="-8065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Placeholder 13">
                <a:extLst>
                  <a:ext uri="{FF2B5EF4-FFF2-40B4-BE49-F238E27FC236}">
                    <a16:creationId xmlns:a16="http://schemas.microsoft.com/office/drawing/2014/main" id="{98C1283D-A30C-4E38-AEED-F73901622A16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219773" y="2702497"/>
                <a:ext cx="8573266" cy="13513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a single episode that lasted 10 steps, with a return of 10. What are the first-visit and every-visit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3" name="Text Placeholder 13">
                <a:extLst>
                  <a:ext uri="{FF2B5EF4-FFF2-40B4-BE49-F238E27FC236}">
                    <a16:creationId xmlns:a16="http://schemas.microsoft.com/office/drawing/2014/main" id="{98C1283D-A30C-4E38-AEED-F73901622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219773" y="2702497"/>
                <a:ext cx="8573266" cy="1351339"/>
              </a:xfrm>
              <a:blipFill>
                <a:blip r:embed="rId4"/>
                <a:stretch>
                  <a:fillRect l="-996" t="-4054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2B0286-B7AB-4383-97F7-F28B56CA4D2D}"/>
                  </a:ext>
                </a:extLst>
              </p:cNvPr>
              <p:cNvSpPr txBox="1"/>
              <p:nvPr/>
            </p:nvSpPr>
            <p:spPr>
              <a:xfrm>
                <a:off x="5909263" y="86054"/>
                <a:ext cx="2224455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2B0286-B7AB-4383-97F7-F28B56CA4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263" y="86054"/>
                <a:ext cx="2224455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BEB0F5-2C17-4A9C-8DE1-9D70CCBFAE7E}"/>
                  </a:ext>
                </a:extLst>
              </p:cNvPr>
              <p:cNvSpPr/>
              <p:nvPr/>
            </p:nvSpPr>
            <p:spPr>
              <a:xfrm>
                <a:off x="5787343" y="887480"/>
                <a:ext cx="2974148" cy="697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3BEB0F5-2C17-4A9C-8DE1-9D70CCBFA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343" y="887480"/>
                <a:ext cx="2974148" cy="6973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0C264A-BC65-4E4E-AFF1-EA2C8084B311}"/>
                  </a:ext>
                </a:extLst>
              </p:cNvPr>
              <p:cNvSpPr/>
              <p:nvPr/>
            </p:nvSpPr>
            <p:spPr>
              <a:xfrm>
                <a:off x="5818891" y="1542962"/>
                <a:ext cx="2974148" cy="751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0C264A-BC65-4E4E-AFF1-EA2C8084B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891" y="1542962"/>
                <a:ext cx="2974148" cy="7513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D5E528-EC16-48C5-AC00-C602F98A2E1B}"/>
                  </a:ext>
                </a:extLst>
              </p:cNvPr>
              <p:cNvSpPr txBox="1"/>
              <p:nvPr/>
            </p:nvSpPr>
            <p:spPr>
              <a:xfrm>
                <a:off x="523660" y="4259588"/>
                <a:ext cx="47460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=1⟺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D5E528-EC16-48C5-AC00-C602F98A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0" y="4259588"/>
                <a:ext cx="4746043" cy="276999"/>
              </a:xfrm>
              <a:prstGeom prst="rect">
                <a:avLst/>
              </a:prstGeom>
              <a:blipFill>
                <a:blip r:embed="rId8"/>
                <a:stretch>
                  <a:fillRect l="-257" r="-51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EB7C1-CFD1-4CA6-9949-9DC4E4BB9BC0}"/>
                  </a:ext>
                </a:extLst>
              </p:cNvPr>
              <p:cNvSpPr txBox="1"/>
              <p:nvPr/>
            </p:nvSpPr>
            <p:spPr>
              <a:xfrm>
                <a:off x="539405" y="4710345"/>
                <a:ext cx="6766560" cy="534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first-visit method: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EB7C1-CFD1-4CA6-9949-9DC4E4BB9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5" y="4710345"/>
                <a:ext cx="6766560" cy="534570"/>
              </a:xfrm>
              <a:prstGeom prst="rect">
                <a:avLst/>
              </a:prstGeom>
              <a:blipFill>
                <a:blip r:embed="rId9"/>
                <a:stretch>
                  <a:fillRect l="-721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5F0992-57CE-40DD-BF61-1FB3CCAC9C29}"/>
                  </a:ext>
                </a:extLst>
              </p:cNvPr>
              <p:cNvSpPr txBox="1"/>
              <p:nvPr/>
            </p:nvSpPr>
            <p:spPr>
              <a:xfrm>
                <a:off x="555624" y="5435950"/>
                <a:ext cx="7649591" cy="1037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every-visit method: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1,2…, 9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1,2…,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5F0992-57CE-40DD-BF61-1FB3CCAC9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24" y="5435950"/>
                <a:ext cx="7649591" cy="1037400"/>
              </a:xfrm>
              <a:prstGeom prst="rect">
                <a:avLst/>
              </a:prstGeom>
              <a:blipFill>
                <a:blip r:embed="rId10"/>
                <a:stretch>
                  <a:fillRect l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3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6E3C7-56F5-4A3D-BE58-8E8E6B9B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1CD5-760D-4B69-A716-D9E749421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E4CCE4-00B2-4859-BF33-823D6E6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5B8979-90F8-4AEE-953B-52F985D3B6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Off-policy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578E5A-0F13-4654-8011-62F61B57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1" y="1261960"/>
            <a:ext cx="8522208" cy="51767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C3EFCA-AB4D-44F9-921C-BCE6094EC99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229856" y="4649539"/>
            <a:ext cx="188976" cy="10989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F49CA5-FE98-4DC4-8BFE-1384D180ACD7}"/>
              </a:ext>
            </a:extLst>
          </p:cNvPr>
          <p:cNvSpPr txBox="1"/>
          <p:nvPr/>
        </p:nvSpPr>
        <p:spPr>
          <a:xfrm>
            <a:off x="5602224" y="1282651"/>
            <a:ext cx="363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(weighted importance-sampling)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E6E036-320B-4FD1-BBC6-4079CCF423DF}"/>
              </a:ext>
            </a:extLst>
          </p:cNvPr>
          <p:cNvSpPr txBox="1"/>
          <p:nvPr/>
        </p:nvSpPr>
        <p:spPr>
          <a:xfrm>
            <a:off x="7418832" y="3910875"/>
            <a:ext cx="1359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only from the tail of episodes !</a:t>
            </a:r>
          </a:p>
          <a:p>
            <a:r>
              <a:rPr lang="en-US" dirty="0"/>
              <a:t>Why?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9C1D41-6D94-4CC8-95A5-D785B89BEE25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932177" y="6077712"/>
            <a:ext cx="731904" cy="3352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9D0E3C-AB23-42FF-9743-F286854E64BE}"/>
                  </a:ext>
                </a:extLst>
              </p:cNvPr>
              <p:cNvSpPr txBox="1"/>
              <p:nvPr/>
            </p:nvSpPr>
            <p:spPr>
              <a:xfrm>
                <a:off x="3664081" y="5834882"/>
                <a:ext cx="2676144" cy="552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not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instead?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9D0E3C-AB23-42FF-9743-F286854E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81" y="5834882"/>
                <a:ext cx="2676144" cy="552715"/>
              </a:xfrm>
              <a:prstGeom prst="rect">
                <a:avLst/>
              </a:prstGeom>
              <a:blipFill>
                <a:blip r:embed="rId3"/>
                <a:stretch>
                  <a:fillRect l="-1822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2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780A4-0580-4886-B511-6C1CF596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0239-3294-4F05-B3AE-B9D9D0D00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835D8-B86A-4931-A86E-30C3B16B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A7133-6798-4E2F-893D-9BFDEF1F7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Racetrack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FEA81-9071-4784-A807-779C8615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22" y="1334939"/>
            <a:ext cx="5192003" cy="2935309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B351B12-3CD8-4480-BEFC-DB151E66B4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28" y="4214420"/>
            <a:ext cx="8613263" cy="224734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Goal: cross the finish line (+1 reward)</a:t>
            </a:r>
          </a:p>
          <a:p>
            <a:r>
              <a:rPr lang="en-US" dirty="0"/>
              <a:t>Actions: (+1, -1, 0) to all velocity components (restricted to be nonnegative and less than 5)</a:t>
            </a:r>
          </a:p>
          <a:p>
            <a:r>
              <a:rPr lang="en-US" dirty="0"/>
              <a:t>Rewards are -1 for each step until it crosses the line</a:t>
            </a:r>
          </a:p>
          <a:p>
            <a:r>
              <a:rPr lang="en-US" dirty="0"/>
              <a:t>If car gets out of track boundaries, he is moved back to a random position on the starting line (with all velocity components set to 0)</a:t>
            </a:r>
          </a:p>
          <a:p>
            <a:r>
              <a:rPr lang="en-US" dirty="0"/>
              <a:t>Car is not allowed to stop ! (If he has 0 velocity in all components, we accelerate by 1 in a random direction)</a:t>
            </a:r>
          </a:p>
          <a:p>
            <a:r>
              <a:rPr lang="en-US" dirty="0"/>
              <a:t>(with .1 probability, racer is randomly displaced by 1 square, </a:t>
            </a:r>
            <a:r>
              <a:rPr lang="en-US" i="1" dirty="0"/>
              <a:t>up</a:t>
            </a:r>
            <a:r>
              <a:rPr lang="en-US" dirty="0"/>
              <a:t> or to the </a:t>
            </a:r>
            <a:r>
              <a:rPr lang="en-US" i="1" dirty="0"/>
              <a:t>right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294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780A4-0580-4886-B511-6C1CF596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0239-3294-4F05-B3AE-B9D9D0D00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835D8-B86A-4931-A86E-30C3B16B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A7133-6798-4E2F-893D-9BFDEF1F7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Racetrack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/>
              <p:nvPr/>
            </p:nvSpPr>
            <p:spPr>
              <a:xfrm>
                <a:off x="579120" y="1408320"/>
                <a:ext cx="64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408320"/>
                <a:ext cx="643702" cy="276999"/>
              </a:xfrm>
              <a:prstGeom prst="rect">
                <a:avLst/>
              </a:prstGeom>
              <a:blipFill>
                <a:blip r:embed="rId5"/>
                <a:stretch>
                  <a:fillRect l="-4717" r="-75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/>
              <p:nvPr/>
            </p:nvSpPr>
            <p:spPr>
              <a:xfrm>
                <a:off x="579120" y="1645551"/>
                <a:ext cx="1801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𝑒𝑝𝑖𝑠𝑜𝑑𝑒𝑠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10 000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645551"/>
                <a:ext cx="1801712" cy="276999"/>
              </a:xfrm>
              <a:prstGeom prst="rect">
                <a:avLst/>
              </a:prstGeom>
              <a:blipFill>
                <a:blip r:embed="rId6"/>
                <a:stretch>
                  <a:fillRect l="-4054" t="-2222" r="-23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6B780-FC94-4510-BC4E-262319654149}"/>
                  </a:ext>
                </a:extLst>
              </p:cNvPr>
              <p:cNvSpPr txBox="1"/>
              <p:nvPr/>
            </p:nvSpPr>
            <p:spPr>
              <a:xfrm>
                <a:off x="579120" y="1171088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26B780-FC94-4510-BC4E-262319654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171088"/>
                <a:ext cx="610552" cy="276999"/>
              </a:xfrm>
              <a:prstGeom prst="rect">
                <a:avLst/>
              </a:prstGeom>
              <a:blipFill>
                <a:blip r:embed="rId7"/>
                <a:stretch>
                  <a:fillRect l="-8000" r="-8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creen Recording 13">
            <a:hlinkClick r:id="" action="ppaction://media"/>
            <a:extLst>
              <a:ext uri="{FF2B5EF4-FFF2-40B4-BE49-F238E27FC236}">
                <a16:creationId xmlns:a16="http://schemas.microsoft.com/office/drawing/2014/main" id="{61EBBCDA-8FB1-4734-8CBD-E4E00865BE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8" end="7742.843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3915" y="2373141"/>
            <a:ext cx="4042741" cy="3183130"/>
          </a:xfrm>
          <a:prstGeom prst="rect">
            <a:avLst/>
          </a:prstGeom>
        </p:spPr>
      </p:pic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id="{F7A6D5C6-2636-4801-95A7-BBEFFC55E8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6605.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00204" y="2373141"/>
            <a:ext cx="4053267" cy="30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780A4-0580-4886-B511-6C1CF596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0239-3294-4F05-B3AE-B9D9D0D00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835D8-B86A-4931-A86E-30C3B16B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A7133-6798-4E2F-893D-9BFDEF1F7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Racetrack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/>
              <p:nvPr/>
            </p:nvSpPr>
            <p:spPr>
              <a:xfrm>
                <a:off x="579120" y="1405128"/>
                <a:ext cx="64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405128"/>
                <a:ext cx="643702" cy="276999"/>
              </a:xfrm>
              <a:prstGeom prst="rect">
                <a:avLst/>
              </a:prstGeom>
              <a:blipFill>
                <a:blip r:embed="rId2"/>
                <a:stretch>
                  <a:fillRect l="-4717" r="-75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/>
              <p:nvPr/>
            </p:nvSpPr>
            <p:spPr>
              <a:xfrm>
                <a:off x="579120" y="1645551"/>
                <a:ext cx="1155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𝑒𝑝𝑖𝑠𝑜𝑑𝑒𝑠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645551"/>
                <a:ext cx="1155701" cy="276999"/>
              </a:xfrm>
              <a:prstGeom prst="rect">
                <a:avLst/>
              </a:prstGeom>
              <a:blipFill>
                <a:blip r:embed="rId3"/>
                <a:stretch>
                  <a:fillRect l="-6842" t="-2222" r="-368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D390208-096C-4850-8761-04F38DC3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55" y="1864374"/>
            <a:ext cx="2770442" cy="4359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4B4F4-CE4E-4CB1-AB78-884E6DB8EC90}"/>
                  </a:ext>
                </a:extLst>
              </p:cNvPr>
              <p:cNvSpPr txBox="1"/>
              <p:nvPr/>
            </p:nvSpPr>
            <p:spPr>
              <a:xfrm>
                <a:off x="579120" y="1171088"/>
                <a:ext cx="6105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4B4F4-CE4E-4CB1-AB78-884E6DB8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171088"/>
                <a:ext cx="610552" cy="276999"/>
              </a:xfrm>
              <a:prstGeom prst="rect">
                <a:avLst/>
              </a:prstGeom>
              <a:blipFill>
                <a:blip r:embed="rId5"/>
                <a:stretch>
                  <a:fillRect l="-8000" r="-8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366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780A4-0580-4886-B511-6C1CF596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48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70239-3294-4F05-B3AE-B9D9D0D00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6835D8-B86A-4931-A86E-30C3B16B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1A7133-6798-4E2F-893D-9BFDEF1F7D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Racetrack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/>
              <p:nvPr/>
            </p:nvSpPr>
            <p:spPr>
              <a:xfrm>
                <a:off x="579120" y="1368552"/>
                <a:ext cx="771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152838-A955-4CA4-B942-5922F6A08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368552"/>
                <a:ext cx="771943" cy="276999"/>
              </a:xfrm>
              <a:prstGeom prst="rect">
                <a:avLst/>
              </a:prstGeom>
              <a:blipFill>
                <a:blip r:embed="rId4"/>
                <a:stretch>
                  <a:fillRect l="-3937" r="-629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/>
              <p:nvPr/>
            </p:nvSpPr>
            <p:spPr>
              <a:xfrm>
                <a:off x="579120" y="1645551"/>
                <a:ext cx="1750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𝑒𝑝𝑖𝑠𝑜𝑑𝑒𝑠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:10 000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B17500-01FC-4E6C-9701-21D4ACD81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1645551"/>
                <a:ext cx="1750416" cy="276999"/>
              </a:xfrm>
              <a:prstGeom prst="rect">
                <a:avLst/>
              </a:prstGeom>
              <a:blipFill>
                <a:blip r:embed="rId5"/>
                <a:stretch>
                  <a:fillRect l="-4181" t="-2222" r="-278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7A68EA17-BC1B-4D30-88E0-4A7FBD8C0F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26.8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6073" y="1438655"/>
            <a:ext cx="3951854" cy="50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3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8B7981-D9AB-4655-B023-8F20072B3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A612-0D0F-48CD-8053-735A91CBA10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30122-84E2-4B13-BAB5-1F95491EE18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661A3-2C5B-410D-8A7C-BA8A20C9ADE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D8887-D3AD-4F6F-9F5E-79D8F808C503}"/>
              </a:ext>
            </a:extLst>
          </p:cNvPr>
          <p:cNvSpPr txBox="1"/>
          <p:nvPr/>
        </p:nvSpPr>
        <p:spPr>
          <a:xfrm>
            <a:off x="591312" y="2034278"/>
            <a:ext cx="28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7731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104541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</a:t>
            </a:r>
            <a:r>
              <a:rPr lang="en-US" sz="1600" b="1" baseline="-25000" dirty="0"/>
              <a:t>t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2892602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2C996-DA45-4303-AAAC-870698942C02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4332890" y="1719798"/>
            <a:ext cx="10761" cy="4116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C327B-7C96-4586-844B-F441B0871AEB}"/>
              </a:ext>
            </a:extLst>
          </p:cNvPr>
          <p:cNvSpPr/>
          <p:nvPr/>
        </p:nvSpPr>
        <p:spPr>
          <a:xfrm>
            <a:off x="4260294" y="213149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5627986" y="213870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3016530" y="1655633"/>
            <a:ext cx="1158045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512726" y="1655633"/>
            <a:ext cx="1136523" cy="5043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/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blipFill>
                <a:blip r:embed="rId2"/>
                <a:stretch>
                  <a:fillRect l="-4372" r="-4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10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A4CE-23B6-42A0-9981-6FAB2F476157}"/>
              </a:ext>
            </a:extLst>
          </p:cNvPr>
          <p:cNvSpPr/>
          <p:nvPr/>
        </p:nvSpPr>
        <p:spPr>
          <a:xfrm>
            <a:off x="4109621" y="569947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104541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</a:t>
            </a:r>
            <a:r>
              <a:rPr lang="en-US" sz="1600" b="1" baseline="-25000" dirty="0"/>
              <a:t>t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2892602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2C996-DA45-4303-AAAC-870698942C02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4332890" y="1719798"/>
            <a:ext cx="10761" cy="41169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C327B-7C96-4586-844B-F441B0871AEB}"/>
              </a:ext>
            </a:extLst>
          </p:cNvPr>
          <p:cNvSpPr/>
          <p:nvPr/>
        </p:nvSpPr>
        <p:spPr>
          <a:xfrm>
            <a:off x="4260294" y="213149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5627986" y="213870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3016530" y="1655633"/>
            <a:ext cx="1158045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512726" y="1655633"/>
            <a:ext cx="1136523" cy="5043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/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blipFill>
                <a:blip r:embed="rId2"/>
                <a:stretch>
                  <a:fillRect l="-4372" r="-4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DC9AEAD-E5E3-45E5-8794-90132617DB19}"/>
              </a:ext>
            </a:extLst>
          </p:cNvPr>
          <p:cNvSpPr/>
          <p:nvPr/>
        </p:nvSpPr>
        <p:spPr>
          <a:xfrm>
            <a:off x="409377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F9037-7DBC-45D2-A60B-631CB8F7E9E5}"/>
              </a:ext>
            </a:extLst>
          </p:cNvPr>
          <p:cNvCxnSpPr>
            <a:cxnSpLocks/>
            <a:stCxn id="14" idx="4"/>
            <a:endCxn id="34" idx="0"/>
          </p:cNvCxnSpPr>
          <p:nvPr/>
        </p:nvCxnSpPr>
        <p:spPr>
          <a:xfrm flipH="1">
            <a:off x="4332889" y="2276687"/>
            <a:ext cx="1" cy="53577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2E36814-EE91-4A42-91E7-2A0458DE39D9}"/>
              </a:ext>
            </a:extLst>
          </p:cNvPr>
          <p:cNvSpPr/>
          <p:nvPr/>
        </p:nvSpPr>
        <p:spPr>
          <a:xfrm>
            <a:off x="4260292" y="388140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FBD235-5194-4501-A390-D1DD2197217C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 flipH="1">
            <a:off x="4332888" y="3250603"/>
            <a:ext cx="1" cy="63079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8B449-77BB-4B71-A7AB-E0FFABA011B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48731" y="5041392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B7507F-FE3A-421C-835B-7A5A921498EE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4332888" y="4026592"/>
            <a:ext cx="2" cy="576654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8C8B259-EF7A-441B-B4EE-BFA044218E02}"/>
              </a:ext>
            </a:extLst>
          </p:cNvPr>
          <p:cNvSpPr txBox="1"/>
          <p:nvPr/>
        </p:nvSpPr>
        <p:spPr>
          <a:xfrm rot="5400000">
            <a:off x="4214954" y="4663255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1486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A4CE-23B6-42A0-9981-6FAB2F476157}"/>
              </a:ext>
            </a:extLst>
          </p:cNvPr>
          <p:cNvSpPr/>
          <p:nvPr/>
        </p:nvSpPr>
        <p:spPr>
          <a:xfrm>
            <a:off x="4109621" y="569947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104541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</a:t>
            </a:r>
            <a:r>
              <a:rPr lang="en-US" sz="1600" b="1" baseline="-25000" dirty="0"/>
              <a:t>t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2892602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2C996-DA45-4303-AAAC-870698942C02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4332890" y="1719798"/>
            <a:ext cx="10761" cy="41169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C327B-7C96-4586-844B-F441B0871AEB}"/>
              </a:ext>
            </a:extLst>
          </p:cNvPr>
          <p:cNvSpPr/>
          <p:nvPr/>
        </p:nvSpPr>
        <p:spPr>
          <a:xfrm>
            <a:off x="4260294" y="213149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5627986" y="213870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3016530" y="1655633"/>
            <a:ext cx="1158045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512726" y="1655633"/>
            <a:ext cx="1136523" cy="5043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/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blipFill>
                <a:blip r:embed="rId2"/>
                <a:stretch>
                  <a:fillRect l="-4372" r="-4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DC9AEAD-E5E3-45E5-8794-90132617DB19}"/>
              </a:ext>
            </a:extLst>
          </p:cNvPr>
          <p:cNvSpPr/>
          <p:nvPr/>
        </p:nvSpPr>
        <p:spPr>
          <a:xfrm>
            <a:off x="409377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F9037-7DBC-45D2-A60B-631CB8F7E9E5}"/>
              </a:ext>
            </a:extLst>
          </p:cNvPr>
          <p:cNvCxnSpPr>
            <a:cxnSpLocks/>
            <a:stCxn id="14" idx="4"/>
            <a:endCxn id="34" idx="0"/>
          </p:cNvCxnSpPr>
          <p:nvPr/>
        </p:nvCxnSpPr>
        <p:spPr>
          <a:xfrm flipH="1">
            <a:off x="4332889" y="2276687"/>
            <a:ext cx="1" cy="5357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2E36814-EE91-4A42-91E7-2A0458DE39D9}"/>
              </a:ext>
            </a:extLst>
          </p:cNvPr>
          <p:cNvSpPr/>
          <p:nvPr/>
        </p:nvSpPr>
        <p:spPr>
          <a:xfrm>
            <a:off x="4260292" y="388140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FBD235-5194-4501-A390-D1DD2197217C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 flipH="1">
            <a:off x="4332888" y="3250603"/>
            <a:ext cx="1" cy="6307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8B449-77BB-4B71-A7AB-E0FFABA011B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48731" y="5041392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B7507F-FE3A-421C-835B-7A5A921498EE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4332888" y="4026592"/>
            <a:ext cx="2" cy="5766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8C8B259-EF7A-441B-B4EE-BFA044218E02}"/>
              </a:ext>
            </a:extLst>
          </p:cNvPr>
          <p:cNvSpPr txBox="1"/>
          <p:nvPr/>
        </p:nvSpPr>
        <p:spPr>
          <a:xfrm rot="5400000">
            <a:off x="4214954" y="4663255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5A81AC5-9C2D-405C-AE90-B491DE78D3E1}"/>
              </a:ext>
            </a:extLst>
          </p:cNvPr>
          <p:cNvSpPr/>
          <p:nvPr/>
        </p:nvSpPr>
        <p:spPr>
          <a:xfrm>
            <a:off x="3195936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48A27E-6EC4-41EB-8477-F79B934CB6F2}"/>
              </a:ext>
            </a:extLst>
          </p:cNvPr>
          <p:cNvSpPr/>
          <p:nvPr/>
        </p:nvSpPr>
        <p:spPr>
          <a:xfrm>
            <a:off x="3362449" y="383770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9EF85-C1D1-408F-8135-C819BC7ABD11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35044" y="3982895"/>
            <a:ext cx="1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EA380E1-E247-41EE-ADAA-B992EE0879F7}"/>
              </a:ext>
            </a:extLst>
          </p:cNvPr>
          <p:cNvSpPr/>
          <p:nvPr/>
        </p:nvSpPr>
        <p:spPr>
          <a:xfrm>
            <a:off x="3184299" y="5704943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09138-059C-4C91-87A5-3387ED46BECF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423409" y="5046865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E14AF-4D2F-46B1-A9F2-1E2F2CC511C1}"/>
              </a:ext>
            </a:extLst>
          </p:cNvPr>
          <p:cNvSpPr txBox="1"/>
          <p:nvPr/>
        </p:nvSpPr>
        <p:spPr>
          <a:xfrm rot="5400000">
            <a:off x="3289632" y="4668728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E5512-4BDE-4FA4-8BBD-B03FE8099ACC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3435045" y="3250603"/>
            <a:ext cx="1" cy="58710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0964C-7D0C-4B1A-A9CA-DC94A11FC243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 flipH="1">
            <a:off x="3435046" y="2255424"/>
            <a:ext cx="846511" cy="55703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50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A4CE-23B6-42A0-9981-6FAB2F476157}"/>
              </a:ext>
            </a:extLst>
          </p:cNvPr>
          <p:cNvSpPr/>
          <p:nvPr/>
        </p:nvSpPr>
        <p:spPr>
          <a:xfrm>
            <a:off x="4109621" y="569947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104541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</a:t>
            </a:r>
            <a:r>
              <a:rPr lang="en-US" sz="1600" b="1" baseline="-25000" dirty="0"/>
              <a:t>t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2892602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2C996-DA45-4303-AAAC-870698942C02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4332890" y="1719798"/>
            <a:ext cx="10761" cy="4116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C327B-7C96-4586-844B-F441B0871AEB}"/>
              </a:ext>
            </a:extLst>
          </p:cNvPr>
          <p:cNvSpPr/>
          <p:nvPr/>
        </p:nvSpPr>
        <p:spPr>
          <a:xfrm>
            <a:off x="4260294" y="213149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5627986" y="213870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3016530" y="1655633"/>
            <a:ext cx="1158045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512726" y="1655633"/>
            <a:ext cx="1136523" cy="50433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/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421" y="960073"/>
                <a:ext cx="1111010" cy="276999"/>
              </a:xfrm>
              <a:prstGeom prst="rect">
                <a:avLst/>
              </a:prstGeom>
              <a:blipFill>
                <a:blip r:embed="rId2"/>
                <a:stretch>
                  <a:fillRect l="-4372" r="-4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DC9AEAD-E5E3-45E5-8794-90132617DB19}"/>
              </a:ext>
            </a:extLst>
          </p:cNvPr>
          <p:cNvSpPr/>
          <p:nvPr/>
        </p:nvSpPr>
        <p:spPr>
          <a:xfrm>
            <a:off x="409377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F9037-7DBC-45D2-A60B-631CB8F7E9E5}"/>
              </a:ext>
            </a:extLst>
          </p:cNvPr>
          <p:cNvCxnSpPr>
            <a:cxnSpLocks/>
            <a:stCxn id="14" idx="4"/>
            <a:endCxn id="34" idx="0"/>
          </p:cNvCxnSpPr>
          <p:nvPr/>
        </p:nvCxnSpPr>
        <p:spPr>
          <a:xfrm flipH="1">
            <a:off x="4332889" y="2276687"/>
            <a:ext cx="1" cy="5357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2E36814-EE91-4A42-91E7-2A0458DE39D9}"/>
              </a:ext>
            </a:extLst>
          </p:cNvPr>
          <p:cNvSpPr/>
          <p:nvPr/>
        </p:nvSpPr>
        <p:spPr>
          <a:xfrm>
            <a:off x="4260292" y="388140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FBD235-5194-4501-A390-D1DD2197217C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 flipH="1">
            <a:off x="4332888" y="3250603"/>
            <a:ext cx="1" cy="6307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8B449-77BB-4B71-A7AB-E0FFABA011B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48731" y="5041392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B7507F-FE3A-421C-835B-7A5A921498EE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4332888" y="4026592"/>
            <a:ext cx="2" cy="5766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8C8B259-EF7A-441B-B4EE-BFA044218E02}"/>
              </a:ext>
            </a:extLst>
          </p:cNvPr>
          <p:cNvSpPr txBox="1"/>
          <p:nvPr/>
        </p:nvSpPr>
        <p:spPr>
          <a:xfrm rot="5400000">
            <a:off x="4214954" y="4663255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5A81AC5-9C2D-405C-AE90-B491DE78D3E1}"/>
              </a:ext>
            </a:extLst>
          </p:cNvPr>
          <p:cNvSpPr/>
          <p:nvPr/>
        </p:nvSpPr>
        <p:spPr>
          <a:xfrm>
            <a:off x="3195936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48A27E-6EC4-41EB-8477-F79B934CB6F2}"/>
              </a:ext>
            </a:extLst>
          </p:cNvPr>
          <p:cNvSpPr/>
          <p:nvPr/>
        </p:nvSpPr>
        <p:spPr>
          <a:xfrm>
            <a:off x="3362449" y="383770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9EF85-C1D1-408F-8135-C819BC7ABD11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35044" y="3982895"/>
            <a:ext cx="1" cy="658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EA380E1-E247-41EE-ADAA-B992EE0879F7}"/>
              </a:ext>
            </a:extLst>
          </p:cNvPr>
          <p:cNvSpPr/>
          <p:nvPr/>
        </p:nvSpPr>
        <p:spPr>
          <a:xfrm>
            <a:off x="3184299" y="5704943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09138-059C-4C91-87A5-3387ED46BECF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423409" y="5046865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E14AF-4D2F-46B1-A9F2-1E2F2CC511C1}"/>
              </a:ext>
            </a:extLst>
          </p:cNvPr>
          <p:cNvSpPr txBox="1"/>
          <p:nvPr/>
        </p:nvSpPr>
        <p:spPr>
          <a:xfrm rot="5400000">
            <a:off x="3289632" y="4668728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E5512-4BDE-4FA4-8BBD-B03FE8099ACC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3435045" y="3250603"/>
            <a:ext cx="1" cy="58710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0964C-7D0C-4B1A-A9CA-DC94A11FC243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 flipH="1">
            <a:off x="3435046" y="2255424"/>
            <a:ext cx="846511" cy="55703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5E550A7-145B-4FDB-9DB7-1B377AA09FE5}"/>
              </a:ext>
            </a:extLst>
          </p:cNvPr>
          <p:cNvSpPr/>
          <p:nvPr/>
        </p:nvSpPr>
        <p:spPr>
          <a:xfrm>
            <a:off x="545405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952258-F049-493E-94DA-58D520EAB34F}"/>
              </a:ext>
            </a:extLst>
          </p:cNvPr>
          <p:cNvSpPr/>
          <p:nvPr/>
        </p:nvSpPr>
        <p:spPr>
          <a:xfrm>
            <a:off x="5620572" y="383770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5EB11-6615-437E-A11D-8A016AD569CD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693167" y="3982895"/>
            <a:ext cx="1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FB66F2-FE42-4C0E-AC0F-DF09C7FE0AAA}"/>
              </a:ext>
            </a:extLst>
          </p:cNvPr>
          <p:cNvSpPr/>
          <p:nvPr/>
        </p:nvSpPr>
        <p:spPr>
          <a:xfrm>
            <a:off x="5442422" y="5704943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63D33-067C-45A2-A696-A2E7DBAFBE1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681532" y="5046865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1E15EC-5682-4F35-9E97-3E2A8F9FE343}"/>
              </a:ext>
            </a:extLst>
          </p:cNvPr>
          <p:cNvSpPr txBox="1"/>
          <p:nvPr/>
        </p:nvSpPr>
        <p:spPr>
          <a:xfrm rot="5400000">
            <a:off x="5547755" y="4668728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5CC50B-8479-4F3D-B609-38A1C6EB82FA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5693168" y="3250603"/>
            <a:ext cx="1" cy="58710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76A772-36A2-456D-B154-230C900519A0}"/>
              </a:ext>
            </a:extLst>
          </p:cNvPr>
          <p:cNvCxnSpPr>
            <a:cxnSpLocks/>
            <a:stCxn id="15" idx="4"/>
            <a:endCxn id="31" idx="0"/>
          </p:cNvCxnSpPr>
          <p:nvPr/>
        </p:nvCxnSpPr>
        <p:spPr>
          <a:xfrm flipH="1">
            <a:off x="5693169" y="2283896"/>
            <a:ext cx="7413" cy="52856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8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A85DF-F3F0-4B59-B35D-F9428591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27F2-8AE9-4FFB-81F9-796D3CD53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879A25-483C-4EC1-AC55-FEB2EAC2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Prediction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12DDEC-7353-4BA2-8CDF-AAFAEAC3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A4CE-23B6-42A0-9981-6FAB2F476157}"/>
              </a:ext>
            </a:extLst>
          </p:cNvPr>
          <p:cNvSpPr/>
          <p:nvPr/>
        </p:nvSpPr>
        <p:spPr>
          <a:xfrm>
            <a:off x="4109621" y="5699470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BFA1AF-833D-41B8-8BBB-7BB0CB3C0C03}"/>
              </a:ext>
            </a:extLst>
          </p:cNvPr>
          <p:cNvSpPr/>
          <p:nvPr/>
        </p:nvSpPr>
        <p:spPr>
          <a:xfrm>
            <a:off x="4104541" y="1281652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</a:t>
            </a:r>
            <a:r>
              <a:rPr lang="en-US" sz="1600" b="1" baseline="-25000" dirty="0"/>
              <a:t>t</a:t>
            </a:r>
            <a:endParaRPr lang="en-US" b="1" baseline="-25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02CBF2-3BC1-4F5C-98DE-1AF3CEB05904}"/>
              </a:ext>
            </a:extLst>
          </p:cNvPr>
          <p:cNvSpPr/>
          <p:nvPr/>
        </p:nvSpPr>
        <p:spPr>
          <a:xfrm>
            <a:off x="2892602" y="2131497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A2C996-DA45-4303-AAAC-870698942C02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4332890" y="1719798"/>
            <a:ext cx="10761" cy="41169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EC327B-7C96-4586-844B-F441B0871AEB}"/>
              </a:ext>
            </a:extLst>
          </p:cNvPr>
          <p:cNvSpPr/>
          <p:nvPr/>
        </p:nvSpPr>
        <p:spPr>
          <a:xfrm>
            <a:off x="4260294" y="2131496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E909EA-9993-4358-ADCE-B5961473D27B}"/>
              </a:ext>
            </a:extLst>
          </p:cNvPr>
          <p:cNvSpPr/>
          <p:nvPr/>
        </p:nvSpPr>
        <p:spPr>
          <a:xfrm>
            <a:off x="5627986" y="2138705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CB3A1F-BD99-4829-B331-C386F269E86E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3016530" y="1655633"/>
            <a:ext cx="1158045" cy="497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9A8298-E700-4DC7-A0F9-5E530F396689}"/>
              </a:ext>
            </a:extLst>
          </p:cNvPr>
          <p:cNvCxnSpPr>
            <a:cxnSpLocks/>
            <a:stCxn id="10" idx="5"/>
            <a:endCxn id="15" idx="1"/>
          </p:cNvCxnSpPr>
          <p:nvPr/>
        </p:nvCxnSpPr>
        <p:spPr>
          <a:xfrm>
            <a:off x="4512726" y="1655633"/>
            <a:ext cx="1136523" cy="50433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/>
              <p:nvPr/>
            </p:nvSpPr>
            <p:spPr>
              <a:xfrm>
                <a:off x="6340040" y="750477"/>
                <a:ext cx="1844223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0F11F-2ECF-41DE-BA38-1214FA11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40" y="750477"/>
                <a:ext cx="1844223" cy="7561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1DC9AEAD-E5E3-45E5-8794-90132617DB19}"/>
              </a:ext>
            </a:extLst>
          </p:cNvPr>
          <p:cNvSpPr/>
          <p:nvPr/>
        </p:nvSpPr>
        <p:spPr>
          <a:xfrm>
            <a:off x="409377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S</a:t>
            </a:r>
            <a:r>
              <a:rPr lang="en-US" sz="800" b="1" baseline="-25000" dirty="0"/>
              <a:t>t+1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F9037-7DBC-45D2-A60B-631CB8F7E9E5}"/>
              </a:ext>
            </a:extLst>
          </p:cNvPr>
          <p:cNvCxnSpPr>
            <a:cxnSpLocks/>
            <a:stCxn id="14" idx="4"/>
            <a:endCxn id="34" idx="0"/>
          </p:cNvCxnSpPr>
          <p:nvPr/>
        </p:nvCxnSpPr>
        <p:spPr>
          <a:xfrm flipH="1">
            <a:off x="4332889" y="2276687"/>
            <a:ext cx="1" cy="53577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2E36814-EE91-4A42-91E7-2A0458DE39D9}"/>
              </a:ext>
            </a:extLst>
          </p:cNvPr>
          <p:cNvSpPr/>
          <p:nvPr/>
        </p:nvSpPr>
        <p:spPr>
          <a:xfrm>
            <a:off x="4260292" y="3881401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FBD235-5194-4501-A390-D1DD2197217C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>
          <a:xfrm flipH="1">
            <a:off x="4332888" y="3250603"/>
            <a:ext cx="1" cy="63079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8B449-77BB-4B71-A7AB-E0FFABA011B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348731" y="5041392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B7507F-FE3A-421C-835B-7A5A921498EE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4332888" y="4026592"/>
            <a:ext cx="2" cy="57665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8C8B259-EF7A-441B-B4EE-BFA044218E02}"/>
              </a:ext>
            </a:extLst>
          </p:cNvPr>
          <p:cNvSpPr txBox="1"/>
          <p:nvPr/>
        </p:nvSpPr>
        <p:spPr>
          <a:xfrm rot="5400000">
            <a:off x="4214954" y="4663255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5A81AC5-9C2D-405C-AE90-B491DE78D3E1}"/>
              </a:ext>
            </a:extLst>
          </p:cNvPr>
          <p:cNvSpPr/>
          <p:nvPr/>
        </p:nvSpPr>
        <p:spPr>
          <a:xfrm>
            <a:off x="3195936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S</a:t>
            </a:r>
            <a:r>
              <a:rPr lang="en-US" sz="800" b="1" baseline="-25000" dirty="0"/>
              <a:t>t+1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48A27E-6EC4-41EB-8477-F79B934CB6F2}"/>
              </a:ext>
            </a:extLst>
          </p:cNvPr>
          <p:cNvSpPr/>
          <p:nvPr/>
        </p:nvSpPr>
        <p:spPr>
          <a:xfrm>
            <a:off x="3362449" y="383770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9EF85-C1D1-408F-8135-C819BC7ABD11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35044" y="3982895"/>
            <a:ext cx="1" cy="65807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EA380E1-E247-41EE-ADAA-B992EE0879F7}"/>
              </a:ext>
            </a:extLst>
          </p:cNvPr>
          <p:cNvSpPr/>
          <p:nvPr/>
        </p:nvSpPr>
        <p:spPr>
          <a:xfrm>
            <a:off x="3184299" y="5704943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09138-059C-4C91-87A5-3387ED46BECF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423409" y="5046865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6E14AF-4D2F-46B1-A9F2-1E2F2CC511C1}"/>
              </a:ext>
            </a:extLst>
          </p:cNvPr>
          <p:cNvSpPr txBox="1"/>
          <p:nvPr/>
        </p:nvSpPr>
        <p:spPr>
          <a:xfrm rot="5400000">
            <a:off x="3289632" y="4668728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7E5512-4BDE-4FA4-8BBD-B03FE8099ACC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 flipH="1">
            <a:off x="3435045" y="3250603"/>
            <a:ext cx="1" cy="5871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0964C-7D0C-4B1A-A9CA-DC94A11FC243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 flipH="1">
            <a:off x="3435046" y="2255424"/>
            <a:ext cx="846511" cy="55703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5E550A7-145B-4FDB-9DB7-1B377AA09FE5}"/>
              </a:ext>
            </a:extLst>
          </p:cNvPr>
          <p:cNvSpPr/>
          <p:nvPr/>
        </p:nvSpPr>
        <p:spPr>
          <a:xfrm>
            <a:off x="5454059" y="2812457"/>
            <a:ext cx="478219" cy="4381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S</a:t>
            </a:r>
            <a:r>
              <a:rPr lang="en-US" sz="800" b="1" baseline="-25000" dirty="0"/>
              <a:t>t+1</a:t>
            </a:r>
            <a:endParaRPr lang="en-US" sz="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952258-F049-493E-94DA-58D520EAB34F}"/>
              </a:ext>
            </a:extLst>
          </p:cNvPr>
          <p:cNvSpPr/>
          <p:nvPr/>
        </p:nvSpPr>
        <p:spPr>
          <a:xfrm>
            <a:off x="5620572" y="3837704"/>
            <a:ext cx="145191" cy="1451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25EB11-6615-437E-A11D-8A016AD569CD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5693167" y="3982895"/>
            <a:ext cx="1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FB66F2-FE42-4C0E-AC0F-DF09C7FE0AAA}"/>
              </a:ext>
            </a:extLst>
          </p:cNvPr>
          <p:cNvSpPr/>
          <p:nvPr/>
        </p:nvSpPr>
        <p:spPr>
          <a:xfrm>
            <a:off x="5442422" y="5704943"/>
            <a:ext cx="478219" cy="4381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363D33-067C-45A2-A696-A2E7DBAFBE1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681532" y="5046865"/>
            <a:ext cx="0" cy="65807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1E15EC-5682-4F35-9E97-3E2A8F9FE343}"/>
              </a:ext>
            </a:extLst>
          </p:cNvPr>
          <p:cNvSpPr txBox="1"/>
          <p:nvPr/>
        </p:nvSpPr>
        <p:spPr>
          <a:xfrm rot="5400000">
            <a:off x="5547755" y="4668728"/>
            <a:ext cx="38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5CC50B-8479-4F3D-B609-38A1C6EB82FA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 flipH="1">
            <a:off x="5693168" y="3250603"/>
            <a:ext cx="1" cy="58710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76A772-36A2-456D-B154-230C900519A0}"/>
              </a:ext>
            </a:extLst>
          </p:cNvPr>
          <p:cNvCxnSpPr>
            <a:cxnSpLocks/>
            <a:stCxn id="15" idx="4"/>
            <a:endCxn id="31" idx="0"/>
          </p:cNvCxnSpPr>
          <p:nvPr/>
        </p:nvCxnSpPr>
        <p:spPr>
          <a:xfrm flipH="1">
            <a:off x="5693169" y="2283896"/>
            <a:ext cx="7413" cy="52856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2F1378-4769-450D-A58B-11378481F873}"/>
                  </a:ext>
                </a:extLst>
              </p:cNvPr>
              <p:cNvSpPr txBox="1"/>
              <p:nvPr/>
            </p:nvSpPr>
            <p:spPr>
              <a:xfrm>
                <a:off x="335864" y="2527937"/>
                <a:ext cx="191494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2F1378-4769-450D-A58B-11378481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64" y="2527937"/>
                <a:ext cx="1914948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340114-6569-41AB-8614-D89F3564FC41}"/>
                  </a:ext>
                </a:extLst>
              </p:cNvPr>
              <p:cNvSpPr txBox="1"/>
              <p:nvPr/>
            </p:nvSpPr>
            <p:spPr>
              <a:xfrm>
                <a:off x="301037" y="3448142"/>
                <a:ext cx="197759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340114-6569-41AB-8614-D89F3564F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7" y="3448142"/>
                <a:ext cx="1977593" cy="7791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77288A-C286-4DDB-933C-E0978674A43B}"/>
                  </a:ext>
                </a:extLst>
              </p:cNvPr>
              <p:cNvSpPr txBox="1"/>
              <p:nvPr/>
            </p:nvSpPr>
            <p:spPr>
              <a:xfrm>
                <a:off x="303848" y="4458359"/>
                <a:ext cx="1977593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77288A-C286-4DDB-933C-E097867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8" y="4458359"/>
                <a:ext cx="1977593" cy="779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EB6C5-FDF7-4F49-AF45-34ACB6EDDA8C}"/>
                  </a:ext>
                </a:extLst>
              </p:cNvPr>
              <p:cNvSpPr txBox="1"/>
              <p:nvPr/>
            </p:nvSpPr>
            <p:spPr>
              <a:xfrm>
                <a:off x="6096697" y="1553772"/>
                <a:ext cx="286374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Hopefully,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 that we are learning from </a:t>
                </a:r>
                <a:r>
                  <a:rPr lang="en-US" i="1" dirty="0"/>
                  <a:t>actual</a:t>
                </a:r>
                <a:r>
                  <a:rPr lang="en-US" dirty="0"/>
                  <a:t> experience</a:t>
                </a:r>
              </a:p>
              <a:p>
                <a:endParaRPr lang="en-US" dirty="0"/>
              </a:p>
              <a:p>
                <a:r>
                  <a:rPr lang="en-US" dirty="0"/>
                  <a:t>The estimation of each state is independent of each other (no </a:t>
                </a:r>
                <a:r>
                  <a:rPr lang="en-US" i="1" dirty="0"/>
                  <a:t>bootstrapping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EB6C5-FDF7-4F49-AF45-34ACB6EDD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697" y="1553772"/>
                <a:ext cx="2863742" cy="2585323"/>
              </a:xfrm>
              <a:prstGeom prst="rect">
                <a:avLst/>
              </a:prstGeom>
              <a:blipFill>
                <a:blip r:embed="rId6"/>
                <a:stretch>
                  <a:fillRect l="-1702" t="-1415" r="-19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A5990A-32CE-433F-BDA8-603BCEB5DA9A}"/>
              </a:ext>
            </a:extLst>
          </p:cNvPr>
          <p:cNvSpPr txBox="1"/>
          <p:nvPr/>
        </p:nvSpPr>
        <p:spPr>
          <a:xfrm>
            <a:off x="3858301" y="1176528"/>
            <a:ext cx="25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65975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4:3 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4-3 format.potx" id="{47383397-9A8A-48E3-BFAD-EB35945CD57E}" vid="{807198F1-DD33-4A21-B1F0-BA88A68F2B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3466E646450408DDEC14E59D7052B" ma:contentTypeVersion="10" ma:contentTypeDescription="Create a new document." ma:contentTypeScope="" ma:versionID="9d7bdd6b50941abba42762e5b1778e32">
  <xsd:schema xmlns:xsd="http://www.w3.org/2001/XMLSchema" xmlns:xs="http://www.w3.org/2001/XMLSchema" xmlns:p="http://schemas.microsoft.com/office/2006/metadata/properties" xmlns:ns3="863ffbe9-4345-432b-b198-5c099e93cc2b" xmlns:ns4="ae0fb89c-6dd4-400e-9d3f-26a41a53de26" targetNamespace="http://schemas.microsoft.com/office/2006/metadata/properties" ma:root="true" ma:fieldsID="c6b318102f8dbdd92b86c9e24dc0e314" ns3:_="" ns4:_="">
    <xsd:import namespace="863ffbe9-4345-432b-b198-5c099e93cc2b"/>
    <xsd:import namespace="ae0fb89c-6dd4-400e-9d3f-26a41a53d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ffbe9-4345-432b-b198-5c099e93cc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fb89c-6dd4-400e-9d3f-26a41a53d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DC76F6-347A-4E86-930E-463793B90913}">
  <ds:schemaRefs>
    <ds:schemaRef ds:uri="http://schemas.microsoft.com/office/2006/documentManagement/types"/>
    <ds:schemaRef ds:uri="http://schemas.microsoft.com/office/infopath/2007/PartnerControls"/>
    <ds:schemaRef ds:uri="ae0fb89c-6dd4-400e-9d3f-26a41a53de26"/>
    <ds:schemaRef ds:uri="http://purl.org/dc/elements/1.1/"/>
    <ds:schemaRef ds:uri="http://schemas.microsoft.com/office/2006/metadata/properties"/>
    <ds:schemaRef ds:uri="863ffbe9-4345-432b-b198-5c099e93cc2b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04B70C-CE14-49DC-8F46-5A79B1D31A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1F54C9-A8B4-4241-BC13-97587C156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ffbe9-4345-432b-b198-5c099e93cc2b"/>
    <ds:schemaRef ds:uri="ae0fb89c-6dd4-400e-9d3f-26a41a53d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4-3 format</Template>
  <TotalTime>0</TotalTime>
  <Words>2672</Words>
  <Application>Microsoft Office PowerPoint</Application>
  <PresentationFormat>On-screen Show (4:3)</PresentationFormat>
  <Paragraphs>512</Paragraphs>
  <Slides>49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Lucida Grande</vt:lpstr>
      <vt:lpstr>Verdana</vt:lpstr>
      <vt:lpstr>Restricted_PPT_template 4:3 </vt:lpstr>
      <vt:lpstr>RL Novels</vt:lpstr>
      <vt:lpstr>DP review</vt:lpstr>
      <vt:lpstr>DP review</vt:lpstr>
      <vt:lpstr>DP review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Prediction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Monte-Carlo Control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2019-08-28T08:54:49Z</dcterms:created>
  <dcterms:modified xsi:type="dcterms:W3CDTF">2019-08-29T15:52:28Z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cbc5033c-7763-471c-a405-b0ce3404e50d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Ref">
    <vt:lpwstr>https://api.informationprotection.azure.com/api/b3f4f7c2-72ce-4192-aba4-d6c7719b5766</vt:lpwstr>
  </property>
  <property fmtid="{D5CDD505-2E9C-101B-9397-08002B2CF9AE}" pid="8" name="MSIP_Label_7f0ea3bf-098d-497f-9948-5e528bb54b39_Owner">
    <vt:lpwstr>pilar.garcia@amadeus.com</vt:lpwstr>
  </property>
  <property fmtid="{D5CDD505-2E9C-101B-9397-08002B2CF9AE}" pid="9" name="MSIP_Label_7f0ea3bf-098d-497f-9948-5e528bb54b39_SetDate">
    <vt:lpwstr>2018-05-10T13:49:59.2027854+02:00</vt:lpwstr>
  </property>
  <property fmtid="{D5CDD505-2E9C-101B-9397-08002B2CF9AE}" pid="10" name="MSIP_Label_7f0ea3bf-098d-497f-9948-5e528bb54b39_Name">
    <vt:lpwstr>Public</vt:lpwstr>
  </property>
  <property fmtid="{D5CDD505-2E9C-101B-9397-08002B2CF9AE}" pid="11" name="MSIP_Label_7f0ea3bf-098d-497f-9948-5e528bb54b39_Application">
    <vt:lpwstr>Microsoft Azure Information Protection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  <property fmtid="{D5CDD505-2E9C-101B-9397-08002B2CF9AE}" pid="14" name="ContentTypeId">
    <vt:lpwstr>0x010100DB03466E646450408DDEC14E59D7052B</vt:lpwstr>
  </property>
</Properties>
</file>